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97" r:id="rId2"/>
    <p:sldId id="257" r:id="rId3"/>
    <p:sldId id="259" r:id="rId4"/>
    <p:sldId id="265" r:id="rId5"/>
    <p:sldId id="261" r:id="rId6"/>
    <p:sldId id="267" r:id="rId7"/>
    <p:sldId id="299" r:id="rId8"/>
    <p:sldId id="300" r:id="rId9"/>
    <p:sldId id="301" r:id="rId10"/>
    <p:sldId id="302" r:id="rId11"/>
    <p:sldId id="303" r:id="rId12"/>
    <p:sldId id="304" r:id="rId13"/>
    <p:sldId id="307" r:id="rId14"/>
    <p:sldId id="308" r:id="rId15"/>
    <p:sldId id="309" r:id="rId16"/>
    <p:sldId id="310" r:id="rId17"/>
    <p:sldId id="311" r:id="rId18"/>
    <p:sldId id="280" r:id="rId19"/>
    <p:sldId id="338" r:id="rId20"/>
    <p:sldId id="293" r:id="rId21"/>
    <p:sldId id="263" r:id="rId22"/>
    <p:sldId id="316" r:id="rId23"/>
    <p:sldId id="285" r:id="rId24"/>
    <p:sldId id="296" r:id="rId25"/>
    <p:sldId id="319" r:id="rId26"/>
    <p:sldId id="321" r:id="rId27"/>
    <p:sldId id="33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02" autoAdjust="0"/>
    <p:restoredTop sz="94660"/>
  </p:normalViewPr>
  <p:slideViewPr>
    <p:cSldViewPr snapToGrid="0">
      <p:cViewPr varScale="1">
        <p:scale>
          <a:sx n="87" d="100"/>
          <a:sy n="87" d="100"/>
        </p:scale>
        <p:origin x="-312" y="-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8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664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972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0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579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804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341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53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060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10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9600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C3B73-2457-4CD6-AFBC-72B67E61F13A}" type="datetimeFigureOut">
              <a:rPr lang="ru-RU" smtClean="0"/>
              <a:pPr/>
              <a:t>22.10.2025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61A85-6A7E-4A27-871D-A89BFF2372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60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jpeg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3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60176" y="6002882"/>
          <a:ext cx="72390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Пакет" r:id="rId3" imgW="729574" imgH="486383" progId="Package">
                  <p:embed/>
                </p:oleObj>
              </mc:Choice>
              <mc:Fallback>
                <p:oleObj name="Пакет" r:id="rId3" imgW="729574" imgH="486383" progId="Packag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176" y="6002882"/>
                        <a:ext cx="723900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6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3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70445" y="2621174"/>
            <a:ext cx="4051109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  <a:endParaRPr lang="ru-RU" sz="4400" b="1" dirty="0" smtClean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это </a:t>
            </a: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соревнования!</a:t>
            </a:r>
            <a:endParaRPr lang="ru-RU" sz="44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180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15211" y="4631981"/>
            <a:ext cx="46826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  <a:endParaRPr lang="ru-RU" sz="4400" b="1" dirty="0" smtClean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это патриотизм!</a:t>
            </a:r>
            <a:endParaRPr lang="ru-RU" sz="44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662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86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5892" y="4355084"/>
            <a:ext cx="4376518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  <a:endParaRPr lang="ru-RU" sz="4400" b="1" dirty="0" smtClean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это городские </a:t>
            </a: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мероприятия!</a:t>
            </a:r>
            <a:endParaRPr lang="ru-RU" sz="44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0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6244" y="4498770"/>
            <a:ext cx="4272323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  <a:endParaRPr lang="ru-RU" sz="4400" b="1" dirty="0" smtClean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это любимые </a:t>
            </a: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учителя!</a:t>
            </a:r>
            <a:endParaRPr lang="ru-RU" sz="44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39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62838" y="4489054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</a:p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это любимые </a:t>
            </a:r>
          </a:p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учителя!</a:t>
            </a:r>
          </a:p>
        </p:txBody>
      </p:sp>
    </p:spTree>
    <p:extLst>
      <p:ext uri="{BB962C8B-B14F-4D97-AF65-F5344CB8AC3E}">
        <p14:creationId xmlns:p14="http://schemas.microsoft.com/office/powerpoint/2010/main" val="483910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4251978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</a:p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это любимые </a:t>
            </a:r>
          </a:p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учителя!</a:t>
            </a:r>
          </a:p>
        </p:txBody>
      </p:sp>
    </p:spTree>
    <p:extLst>
      <p:ext uri="{BB962C8B-B14F-4D97-AF65-F5344CB8AC3E}">
        <p14:creationId xmlns:p14="http://schemas.microsoft.com/office/powerpoint/2010/main" val="41000199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39655" y="4561370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</a:p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это </a:t>
            </a:r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интересные уроки!</a:t>
            </a:r>
            <a:endParaRPr lang="ru-RU" sz="44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978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571069" y="402197"/>
            <a:ext cx="6984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</a:t>
            </a:r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– это мы!</a:t>
            </a:r>
            <a:endParaRPr lang="ru-RU" sz="44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036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10"/>
            <a:ext cx="12191999" cy="686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2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3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6145" y="0"/>
            <a:ext cx="7279709" cy="6889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66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71550" y="201541"/>
            <a:ext cx="10248900" cy="6042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7200" b="1" dirty="0" smtClean="0">
                <a:solidFill>
                  <a:srgbClr val="660066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11 «А»     </a:t>
            </a:r>
            <a:r>
              <a:rPr lang="en-US" sz="7200" b="1" dirty="0" smtClean="0">
                <a:solidFill>
                  <a:srgbClr val="660066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&amp; </a:t>
            </a:r>
            <a:r>
              <a:rPr lang="ru-RU" sz="7200" b="1" dirty="0" smtClean="0">
                <a:solidFill>
                  <a:srgbClr val="660066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    11 «Б»</a:t>
            </a:r>
          </a:p>
          <a:p>
            <a:pPr algn="ctr">
              <a:spcAft>
                <a:spcPts val="800"/>
              </a:spcAft>
            </a:pPr>
            <a:r>
              <a:rPr lang="ru-RU" sz="7200" b="1" dirty="0" smtClean="0">
                <a:solidFill>
                  <a:srgbClr val="660066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представляют</a:t>
            </a:r>
          </a:p>
          <a:p>
            <a:pPr algn="ctr">
              <a:spcAft>
                <a:spcPts val="800"/>
              </a:spcAft>
            </a:pPr>
            <a:r>
              <a:rPr lang="ru-RU" sz="7200" b="1" dirty="0" smtClean="0">
                <a:solidFill>
                  <a:srgbClr val="660066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«СКАЗКА </a:t>
            </a:r>
          </a:p>
          <a:p>
            <a:pPr algn="ctr">
              <a:spcAft>
                <a:spcPts val="800"/>
              </a:spcAft>
            </a:pPr>
            <a:r>
              <a:rPr lang="ru-RU" sz="7200" b="1" dirty="0" smtClean="0">
                <a:solidFill>
                  <a:srgbClr val="660066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</a:p>
          <a:p>
            <a:pPr algn="ctr">
              <a:spcAft>
                <a:spcPts val="800"/>
              </a:spcAft>
            </a:pPr>
            <a:r>
              <a:rPr lang="ru-RU" sz="7200" b="1" dirty="0" smtClean="0">
                <a:solidFill>
                  <a:srgbClr val="660066"/>
                </a:solidFill>
                <a:effectLst/>
                <a:latin typeface="Gabriola" panose="04040605051002020D02" pitchFamily="82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ШКОЛЬНОЙ ЖИЗНИ»</a:t>
            </a:r>
            <a:endParaRPr lang="ru-RU" sz="7200" b="1" dirty="0">
              <a:solidFill>
                <a:srgbClr val="660066"/>
              </a:solidFill>
              <a:effectLst/>
              <a:latin typeface="Gabriola" panose="04040605051002020D02" pitchFamily="8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20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81" y="1914858"/>
            <a:ext cx="6813637" cy="30282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796" y="4880699"/>
            <a:ext cx="3386203" cy="19773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79"/>
            <a:ext cx="4384110" cy="175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5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2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717" y="1795768"/>
            <a:ext cx="2588566" cy="327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5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1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326" y="2612493"/>
            <a:ext cx="1335052" cy="177089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8364">
            <a:off x="7385262" y="2380233"/>
            <a:ext cx="1229348" cy="2031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850" y="126740"/>
            <a:ext cx="1438032" cy="177534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8810">
            <a:off x="261127" y="126772"/>
            <a:ext cx="984826" cy="17554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896" y="4492287"/>
            <a:ext cx="1292281" cy="227380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" y="4498087"/>
            <a:ext cx="1619468" cy="23241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4945" flipH="1">
            <a:off x="8614610" y="269879"/>
            <a:ext cx="1000336" cy="174914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2097">
            <a:off x="3218760" y="904308"/>
            <a:ext cx="1485233" cy="23205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353" y="73590"/>
            <a:ext cx="1866540" cy="157280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726" y="4885687"/>
            <a:ext cx="1833859" cy="182338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235">
            <a:off x="4253624" y="4852966"/>
            <a:ext cx="1331854" cy="191312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60790">
            <a:off x="778890" y="2209700"/>
            <a:ext cx="1364238" cy="19596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726" y="3310226"/>
            <a:ext cx="1036280" cy="15142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1247">
            <a:off x="2748751" y="3424390"/>
            <a:ext cx="1270941" cy="169911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72" y="5105779"/>
            <a:ext cx="839027" cy="167166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216" y="415508"/>
            <a:ext cx="2153104" cy="22392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46" y="4579302"/>
            <a:ext cx="1405306" cy="189175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299" flipH="1">
            <a:off x="9416056" y="1902088"/>
            <a:ext cx="925780" cy="183256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685" y="244295"/>
            <a:ext cx="1605933" cy="102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37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1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44" y="1319060"/>
            <a:ext cx="2793255" cy="44704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571" y="0"/>
            <a:ext cx="3040429" cy="29301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56" y="0"/>
            <a:ext cx="3040429" cy="29301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811" y="740753"/>
            <a:ext cx="3040429" cy="29301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58" y="740753"/>
            <a:ext cx="3040429" cy="29301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9" y="0"/>
            <a:ext cx="3040429" cy="29301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521912" y="861630"/>
            <a:ext cx="9148176" cy="5134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0" b="1" dirty="0" smtClean="0">
                <a:solidFill>
                  <a:srgbClr val="005000"/>
                </a:solidFill>
                <a:effectLst/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5000" b="1" dirty="0" smtClean="0">
                <a:solidFill>
                  <a:srgbClr val="005000"/>
                </a:solidFill>
                <a:effectLst/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202___</a:t>
            </a:r>
            <a:endParaRPr lang="ru-RU" sz="15000" b="1" dirty="0">
              <a:solidFill>
                <a:srgbClr val="005000"/>
              </a:solidFill>
              <a:effectLst/>
              <a:latin typeface="Mistral" panose="030907020304070204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98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56" y="1703539"/>
            <a:ext cx="8679285" cy="488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12000">
        <p:split orient="vert"/>
      </p:transition>
    </mc:Choice>
    <mc:Fallback xmlns="">
      <p:transition spd="slow" advClick="0" advTm="12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467"/>
            <a:ext cx="12192000" cy="686646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2631"/>
            <a:ext cx="12192000" cy="1989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0" b="1" dirty="0" smtClean="0">
                <a:solidFill>
                  <a:srgbClr val="0000FF"/>
                </a:solidFill>
                <a:effectLst/>
                <a:latin typeface="Mistral" panose="03090702030407020403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До свидания, школа!</a:t>
            </a:r>
            <a:endParaRPr lang="ru-RU" sz="12000" b="1" dirty="0">
              <a:solidFill>
                <a:srgbClr val="0000FF"/>
              </a:solidFill>
              <a:effectLst/>
              <a:latin typeface="Mistral" panose="03090702030407020403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309" y="2051727"/>
            <a:ext cx="7114783" cy="47431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08" y="1814912"/>
            <a:ext cx="2949000" cy="5078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293" y="1779759"/>
            <a:ext cx="2852966" cy="507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28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6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3" descr="F:\Новая папка\image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6766" y="0"/>
            <a:ext cx="2885231" cy="1921609"/>
          </a:xfrm>
          <a:prstGeom prst="rect">
            <a:avLst/>
          </a:prstGeom>
          <a:noFill/>
        </p:spPr>
      </p:pic>
      <p:pic>
        <p:nvPicPr>
          <p:cNvPr id="11" name="Picture 2" descr="F:\Новая папка\image (4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885231" cy="1921609"/>
          </a:xfrm>
          <a:prstGeom prst="rect">
            <a:avLst/>
          </a:prstGeom>
          <a:noFill/>
        </p:spPr>
      </p:pic>
      <p:pic>
        <p:nvPicPr>
          <p:cNvPr id="12" name="Picture 5" descr="F:\Новая папка\image (3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6766" y="4936388"/>
            <a:ext cx="2885234" cy="1921611"/>
          </a:xfrm>
          <a:prstGeom prst="rect">
            <a:avLst/>
          </a:prstGeom>
          <a:noFill/>
        </p:spPr>
      </p:pic>
      <p:pic>
        <p:nvPicPr>
          <p:cNvPr id="13" name="Picture 3" descr="F:\Новая папка\image (2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936388"/>
            <a:ext cx="2885235" cy="192161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6" y="1399982"/>
            <a:ext cx="6093004" cy="405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08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306" y="383871"/>
            <a:ext cx="9135388" cy="609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83182" y="4933499"/>
            <a:ext cx="49658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это дружба!</a:t>
            </a:r>
          </a:p>
          <a:p>
            <a:pPr algn="ctr"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686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1437" y="4709878"/>
            <a:ext cx="45040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  <a:endParaRPr lang="ru-RU" sz="4400" b="1" dirty="0" smtClean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это праздники!</a:t>
            </a:r>
            <a:endParaRPr lang="ru-RU" sz="44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339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4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44796" y="4785035"/>
            <a:ext cx="373993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660066"/>
                </a:solidFill>
                <a:latin typeface="Comic Sans MS" panose="030F0702030302020204" pitchFamily="66" charset="0"/>
              </a:rPr>
              <a:t>Школа – </a:t>
            </a:r>
            <a:endParaRPr lang="ru-RU" sz="4400" b="1" dirty="0" smtClean="0">
              <a:solidFill>
                <a:srgbClr val="660066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ru-RU" sz="4400" b="1" dirty="0" smtClean="0">
                <a:solidFill>
                  <a:srgbClr val="660066"/>
                </a:solidFill>
                <a:latin typeface="Comic Sans MS" panose="030F0702030302020204" pitchFamily="66" charset="0"/>
              </a:rPr>
              <a:t>это спорт!</a:t>
            </a:r>
            <a:endParaRPr lang="ru-RU" sz="4400" b="1" dirty="0">
              <a:solidFill>
                <a:srgbClr val="660066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2083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84</Words>
  <Application>Microsoft Office PowerPoint</Application>
  <PresentationFormat>Произвольный</PresentationFormat>
  <Paragraphs>33</Paragraphs>
  <Slides>27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9" baseType="lpstr">
      <vt:lpstr>Тема Office</vt:lpstr>
      <vt:lpstr>Пакет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</dc:creator>
  <cp:lastModifiedBy>Школа</cp:lastModifiedBy>
  <cp:revision>66</cp:revision>
  <dcterms:created xsi:type="dcterms:W3CDTF">2016-05-01T05:15:06Z</dcterms:created>
  <dcterms:modified xsi:type="dcterms:W3CDTF">2025-10-22T07:05:11Z</dcterms:modified>
</cp:coreProperties>
</file>