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62" r:id="rId6"/>
    <p:sldId id="261" r:id="rId7"/>
    <p:sldId id="260" r:id="rId8"/>
    <p:sldId id="259" r:id="rId9"/>
    <p:sldId id="258" r:id="rId10"/>
    <p:sldId id="265" r:id="rId11"/>
    <p:sldId id="266" r:id="rId12"/>
    <p:sldId id="267" r:id="rId13"/>
    <p:sldId id="269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2" d="100"/>
          <a:sy n="82" d="100"/>
        </p:scale>
        <p:origin x="-149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с углубленным изучением отдельных предметов школа №5»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Фролово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конференция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«Школа и семья – надежные партнёры и верные друзья»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643446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«Учитель разума – в школе, учитель души – в кругу семьи»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де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Ламартин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cbeb7b39bd150b625d3aefad2e9389f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1336676" cy="133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57161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чертами характера он должен обладать?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57161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качествами вы хотели бы его наделить?</a:t>
            </a:r>
            <a:endParaRPr lang="ru-RU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71448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«Учитель разума – в школе, учитель души – в кругу семьи»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А. де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Ламартин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Фотокросс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«Наша дружная семья»</a:t>
            </a:r>
            <a:endParaRPr lang="ru-RU" sz="6000" dirty="0"/>
          </a:p>
        </p:txBody>
      </p:sp>
      <p:pic>
        <p:nvPicPr>
          <p:cNvPr id="2050" name="Picture 2" descr="C:\Users\1\Desktop\0c1e553d-51b6-5a90-a098-3c96014d2f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00372"/>
            <a:ext cx="5043657" cy="336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7b47ec116ce3bd6617c677db61m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04448" cy="688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pic>
        <p:nvPicPr>
          <p:cNvPr id="1026" name="Picture 2" descr="C:\Users\1\Desktop\ddfbb19c6650b6d129422c8e44708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«Семья и школа – это берег и море. На берегу ребенок делает первые шаги, а потом перед ним раскрывается невообразимое море знаний. И курс в этом море прокладывает школа…»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Л. Кассиль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07167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мой ребенок огорчен, то я…..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928670"/>
            <a:ext cx="7786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мой ребенок пришел из школы с синяком в разорванной куртке, то я…..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78581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мой ребенок проявляет жестокость по отношению к одноклассникам, то я…..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357298"/>
            <a:ext cx="7858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мой ребенок не реагирует на мои просьбы, всё забывает, то я…..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2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«Воспитание – есть процесс социальный в самом широком смысле. Воспитывает всё: люди, вещи, явления, но прежде всего и больше всего – люди. Из них на первом месте – родители и педагоги»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А.С. Макаренко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22-11-28-16-08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57161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вы хотите видеть своего ребенка?</a:t>
            </a:r>
            <a:endParaRPr lang="ru-RU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234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Школа</cp:lastModifiedBy>
  <cp:revision>76</cp:revision>
  <dcterms:created xsi:type="dcterms:W3CDTF">2024-11-25T05:41:29Z</dcterms:created>
  <dcterms:modified xsi:type="dcterms:W3CDTF">2025-10-22T06:47:35Z</dcterms:modified>
</cp:coreProperties>
</file>