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4" r:id="rId3"/>
    <p:sldId id="256" r:id="rId4"/>
    <p:sldId id="266" r:id="rId5"/>
    <p:sldId id="263" r:id="rId6"/>
    <p:sldId id="258" r:id="rId7"/>
    <p:sldId id="259" r:id="rId8"/>
    <p:sldId id="261" r:id="rId9"/>
    <p:sldId id="260" r:id="rId10"/>
    <p:sldId id="274" r:id="rId11"/>
    <p:sldId id="265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1935" autoAdjust="0"/>
  </p:normalViewPr>
  <p:slideViewPr>
    <p:cSldViewPr>
      <p:cViewPr varScale="1">
        <p:scale>
          <a:sx n="80" d="100"/>
          <a:sy n="80" d="100"/>
        </p:scale>
        <p:origin x="-154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D537D-9CF8-4FEE-B4FA-6A06DE20664B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D62D-9D13-4222-B3B7-C4E1BCCA07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021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2D62D-9D13-4222-B3B7-C4E1BCCA075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071934" y="285728"/>
            <a:ext cx="420339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i="1" dirty="0" smtClean="0">
                <a:solidFill>
                  <a:srgbClr val="C00000"/>
                </a:solidFill>
                <a:latin typeface="Gabriola" pitchFamily="82" charset="0"/>
                <a:ea typeface="Times New Roman" pitchFamily="18" charset="0"/>
                <a:cs typeface="Arial" pitchFamily="34" charset="0"/>
              </a:rPr>
              <a:t>Словно блик на воде.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Gabriola" pitchFamily="82" charset="0"/>
                <a:cs typeface="Arial" pitchFamily="34" charset="0"/>
              </a:rPr>
              <a:t>Словно</a:t>
            </a:r>
            <a:r>
              <a:rPr kumimoji="0" lang="ru-RU" sz="48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Gabriola" pitchFamily="82" charset="0"/>
                <a:cs typeface="Arial" pitchFamily="34" charset="0"/>
              </a:rPr>
              <a:t> пламя язык.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i="1" baseline="0" dirty="0" smtClean="0">
                <a:solidFill>
                  <a:srgbClr val="C00000"/>
                </a:solidFill>
                <a:latin typeface="Gabriola" pitchFamily="82" charset="0"/>
                <a:cs typeface="Arial" pitchFamily="34" charset="0"/>
              </a:rPr>
              <a:t>Где-то</a:t>
            </a:r>
            <a:r>
              <a:rPr lang="ru-RU" sz="4800" b="1" i="1" dirty="0" smtClean="0">
                <a:solidFill>
                  <a:srgbClr val="C00000"/>
                </a:solidFill>
                <a:latin typeface="Gabriola" pitchFamily="82" charset="0"/>
                <a:cs typeface="Arial" pitchFamily="34" charset="0"/>
              </a:rPr>
              <a:t> там вдалеке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Gabriola" pitchFamily="82" charset="0"/>
                <a:cs typeface="Arial" pitchFamily="34" charset="0"/>
              </a:rPr>
              <a:t>Алый</a:t>
            </a:r>
            <a:r>
              <a:rPr kumimoji="0" lang="ru-RU" sz="48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Gabriola" pitchFamily="82" charset="0"/>
                <a:cs typeface="Arial" pitchFamily="34" charset="0"/>
              </a:rPr>
              <a:t> парус возник…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briola" pitchFamily="82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149080"/>
            <a:ext cx="6202339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6000" b="1" i="1" dirty="0" smtClean="0">
                <a:solidFill>
                  <a:srgbClr val="C00000"/>
                </a:solidFill>
                <a:latin typeface="Gabriola" pitchFamily="82" charset="0"/>
                <a:cs typeface="Arial" pitchFamily="34" charset="0"/>
              </a:rPr>
              <a:t>ПОСЛЕДНИЙ ЗВОНОК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6000" b="1" i="1" dirty="0" smtClean="0">
                <a:solidFill>
                  <a:srgbClr val="C00000"/>
                </a:solidFill>
                <a:latin typeface="Gabriola" pitchFamily="82" charset="0"/>
                <a:cs typeface="Arial" pitchFamily="34" charset="0"/>
              </a:rPr>
              <a:t>202_____</a:t>
            </a:r>
            <a:endParaRPr lang="ru-RU" sz="6000" dirty="0" smtClean="0">
              <a:latin typeface="Gabriola" pitchFamily="82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57158" y="210026"/>
            <a:ext cx="8286808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5400" b="1" i="1" dirty="0" smtClean="0">
                <a:solidFill>
                  <a:srgbClr val="C00000"/>
                </a:solidFill>
                <a:latin typeface="Gabriola" pitchFamily="82" charset="0"/>
              </a:rPr>
              <a:t>«Я б</a:t>
            </a:r>
            <a:r>
              <a:rPr lang="ru-RU" sz="4800" b="1" i="1" dirty="0" smtClean="0">
                <a:solidFill>
                  <a:srgbClr val="C00000"/>
                </a:solidFill>
                <a:latin typeface="Gabriola" pitchFamily="82" charset="0"/>
              </a:rPr>
              <a:t>ыл в одной стране. Там царствует любовь. Хоть ей не строят храмы. Детей не заставляют петь хвалу. Там просто любят. Медленно и скромно. Наивно и немножечко смешно. Обыденно – ведь там не представляют, как можно жить, не ведая любви…»</a:t>
            </a:r>
          </a:p>
          <a:p>
            <a:pPr algn="r"/>
            <a:r>
              <a:rPr lang="ru-RU" sz="3600" b="1" i="1" dirty="0" smtClean="0">
                <a:solidFill>
                  <a:srgbClr val="C00000"/>
                </a:solidFill>
                <a:latin typeface="Gabriola" pitchFamily="82" charset="0"/>
              </a:rPr>
              <a:t>А. Грин «Алые паруса»</a:t>
            </a:r>
          </a:p>
          <a:p>
            <a:endParaRPr lang="ru-RU" sz="4800" b="1" i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57158" y="714356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5400" dirty="0" smtClean="0"/>
              <a:t> </a:t>
            </a:r>
            <a:r>
              <a:rPr lang="ru-RU" sz="5400" b="1" dirty="0" smtClean="0"/>
              <a:t> </a:t>
            </a:r>
            <a:r>
              <a:rPr lang="ru-RU" sz="5400" b="1" i="1" dirty="0" smtClean="0">
                <a:solidFill>
                  <a:srgbClr val="C00000"/>
                </a:solidFill>
                <a:latin typeface="Gabriola" pitchFamily="82" charset="0"/>
              </a:rPr>
              <a:t>«… и ты уедешь навсегда в блистательную страну, где всходит солнце и где звёзды спустятся с неба, чтобы поздравить тебя с приездом.»</a:t>
            </a:r>
          </a:p>
          <a:p>
            <a:pPr algn="r"/>
            <a:r>
              <a:rPr lang="ru-RU" sz="3600" b="1" i="1" dirty="0" smtClean="0">
                <a:solidFill>
                  <a:srgbClr val="C00000"/>
                </a:solidFill>
                <a:latin typeface="Gabriola" pitchFamily="82" charset="0"/>
              </a:rPr>
              <a:t>А. Грин «Алые паруса»</a:t>
            </a:r>
            <a:endParaRPr lang="ru-RU" sz="5400" b="1" i="1" dirty="0" smtClean="0">
              <a:solidFill>
                <a:srgbClr val="C00000"/>
              </a:solidFill>
              <a:latin typeface="Gabriola" pitchFamily="82" charset="0"/>
            </a:endParaRPr>
          </a:p>
          <a:p>
            <a:pPr algn="ctr"/>
            <a:endParaRPr lang="ru-RU" sz="5400" b="1" i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57158" y="571480"/>
            <a:ext cx="8286808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5400" dirty="0" smtClean="0"/>
              <a:t> </a:t>
            </a:r>
            <a:r>
              <a:rPr lang="ru-RU" sz="10000" b="1" i="1" dirty="0" smtClean="0">
                <a:solidFill>
                  <a:srgbClr val="C00000"/>
                </a:solidFill>
                <a:latin typeface="Gabriola" pitchFamily="82" charset="0"/>
              </a:rPr>
              <a:t>ПОСЛЕДНИЙ ЗВОНОК</a:t>
            </a:r>
          </a:p>
          <a:p>
            <a:pPr algn="ctr"/>
            <a:r>
              <a:rPr lang="ru-RU" sz="15000" b="1" i="1" dirty="0" smtClean="0">
                <a:solidFill>
                  <a:srgbClr val="C00000"/>
                </a:solidFill>
                <a:latin typeface="Gabriola" pitchFamily="82" charset="0"/>
              </a:rPr>
              <a:t>202_____</a:t>
            </a:r>
            <a:endParaRPr lang="ru-RU" sz="15000" b="1" i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57158" y="857232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5400" dirty="0" smtClean="0"/>
              <a:t> </a:t>
            </a:r>
            <a:r>
              <a:rPr lang="ru-RU" sz="5400" i="1" dirty="0" smtClean="0">
                <a:solidFill>
                  <a:srgbClr val="C00000"/>
                </a:solidFill>
                <a:latin typeface="Gabriola" pitchFamily="82" charset="0"/>
              </a:rPr>
              <a:t> «О</a:t>
            </a:r>
            <a:r>
              <a:rPr lang="ru-RU" sz="5400" b="1" i="1" dirty="0" smtClean="0">
                <a:solidFill>
                  <a:srgbClr val="C00000"/>
                </a:solidFill>
                <a:latin typeface="Gabriola" pitchFamily="82" charset="0"/>
              </a:rPr>
              <a:t>днажды утром в морской дали под солнцем сверкнет алый парус. Сияющая громада алых парусов белого корабля двинется, рассекая волны, прямо к тебе.»</a:t>
            </a:r>
          </a:p>
          <a:p>
            <a:pPr algn="r"/>
            <a:r>
              <a:rPr lang="ru-RU" sz="3600" b="1" i="1" dirty="0" smtClean="0">
                <a:solidFill>
                  <a:srgbClr val="C00000"/>
                </a:solidFill>
                <a:latin typeface="Gabriola" pitchFamily="82" charset="0"/>
              </a:rPr>
              <a:t>А. Грин «Алые паруса»</a:t>
            </a:r>
          </a:p>
          <a:p>
            <a:pPr algn="ctr"/>
            <a:endParaRPr lang="ru-RU" sz="5400" b="1" i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28596" y="1285860"/>
            <a:ext cx="828680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5400" b="1" i="1" dirty="0" smtClean="0">
                <a:solidFill>
                  <a:srgbClr val="C00000"/>
                </a:solidFill>
                <a:latin typeface="Gabriola" pitchFamily="82" charset="0"/>
              </a:rPr>
              <a:t>«Теперь дети не играют, а учатся. Они все учатся, учатся и никак не начнут жить»</a:t>
            </a:r>
          </a:p>
          <a:p>
            <a:pPr algn="r"/>
            <a:r>
              <a:rPr lang="ru-RU" sz="3600" b="1" i="1" dirty="0" smtClean="0">
                <a:solidFill>
                  <a:srgbClr val="C00000"/>
                </a:solidFill>
                <a:latin typeface="Gabriola" pitchFamily="82" charset="0"/>
              </a:rPr>
              <a:t>А. Грин «Алые паруса»</a:t>
            </a:r>
          </a:p>
          <a:p>
            <a:pPr algn="r"/>
            <a:endParaRPr lang="ru-RU" sz="5400" b="1" i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57158" y="1571612"/>
            <a:ext cx="8286808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5400" dirty="0" smtClean="0"/>
              <a:t>  </a:t>
            </a:r>
            <a:r>
              <a:rPr lang="ru-RU" sz="5400" i="1" dirty="0" smtClean="0">
                <a:solidFill>
                  <a:srgbClr val="C00000"/>
                </a:solidFill>
                <a:latin typeface="Gabriola" pitchFamily="82" charset="0"/>
              </a:rPr>
              <a:t>«</a:t>
            </a:r>
            <a:r>
              <a:rPr lang="ru-RU" sz="5400" b="1" i="1" dirty="0" smtClean="0">
                <a:solidFill>
                  <a:srgbClr val="C00000"/>
                </a:solidFill>
                <a:latin typeface="Gabriola" pitchFamily="82" charset="0"/>
              </a:rPr>
              <a:t>А насчет алых парусов думай, как я: будут тебе алые паруса.»</a:t>
            </a:r>
          </a:p>
          <a:p>
            <a:pPr algn="r"/>
            <a:r>
              <a:rPr lang="ru-RU" sz="3600" b="1" i="1" dirty="0" smtClean="0">
                <a:solidFill>
                  <a:srgbClr val="C00000"/>
                </a:solidFill>
                <a:latin typeface="Gabriola" pitchFamily="82" charset="0"/>
              </a:rPr>
              <a:t>А. Грин «Алые паруса»</a:t>
            </a:r>
          </a:p>
          <a:p>
            <a:pPr algn="ctr"/>
            <a:endParaRPr lang="ru-RU" sz="5400" b="1" i="1" dirty="0" smtClean="0">
              <a:solidFill>
                <a:srgbClr val="C00000"/>
              </a:solidFill>
              <a:latin typeface="Gabriola" pitchFamily="82" charset="0"/>
            </a:endParaRPr>
          </a:p>
          <a:p>
            <a:pPr algn="ctr"/>
            <a:endParaRPr lang="ru-RU" sz="5400" b="1" i="1" dirty="0" smtClean="0">
              <a:solidFill>
                <a:srgbClr val="C00000"/>
              </a:solidFill>
              <a:latin typeface="Gabriola" pitchFamily="82" charset="0"/>
            </a:endParaRPr>
          </a:p>
          <a:p>
            <a:pPr algn="ctr"/>
            <a:endParaRPr lang="ru-RU" sz="5400" b="1" i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57158" y="1500174"/>
            <a:ext cx="8286808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5400" dirty="0" smtClean="0"/>
              <a:t>  </a:t>
            </a:r>
            <a:r>
              <a:rPr lang="ru-RU" sz="5400" b="1" i="1" dirty="0" smtClean="0">
                <a:solidFill>
                  <a:srgbClr val="C00000"/>
                </a:solidFill>
                <a:latin typeface="Gabriola" pitchFamily="82" charset="0"/>
              </a:rPr>
              <a:t>«В маленьком мальчике постепенно укладывалось огромное море.»</a:t>
            </a:r>
          </a:p>
          <a:p>
            <a:pPr algn="r"/>
            <a:r>
              <a:rPr lang="ru-RU" sz="3600" b="1" i="1" dirty="0" smtClean="0">
                <a:solidFill>
                  <a:srgbClr val="C00000"/>
                </a:solidFill>
                <a:latin typeface="Gabriola" pitchFamily="82" charset="0"/>
              </a:rPr>
              <a:t>А. Грин «Алые паруса»</a:t>
            </a:r>
            <a:endParaRPr lang="ru-RU" sz="3600" b="1" i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28596" y="1285860"/>
            <a:ext cx="828680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Gabriola" pitchFamily="82" charset="0"/>
                <a:ea typeface="Times New Roman" pitchFamily="18" charset="0"/>
                <a:cs typeface="Arial" pitchFamily="34" charset="0"/>
              </a:rPr>
              <a:t>«Я понял одну нехитрую истину. Она в том, чтобы делать так называемые чудеса своими руками. »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 smtClean="0">
                <a:solidFill>
                  <a:srgbClr val="C00000"/>
                </a:solidFill>
                <a:latin typeface="Gabriola" pitchFamily="82" charset="0"/>
              </a:rPr>
              <a:t>А. Грин «Алые паруса»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Gabriola" pitchFamily="82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28596" y="1285860"/>
            <a:ext cx="828680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5400" b="1" i="1" dirty="0" smtClean="0">
                <a:solidFill>
                  <a:srgbClr val="C00000"/>
                </a:solidFill>
                <a:latin typeface="Gabriola" pitchFamily="82" charset="0"/>
              </a:rPr>
              <a:t>«Но есть не меньшие чудеса: улыбка, веселье, прощение, и — вовремя сказанное, нужное слово.»</a:t>
            </a:r>
          </a:p>
          <a:p>
            <a:pPr algn="r"/>
            <a:r>
              <a:rPr lang="ru-RU" sz="3600" b="1" i="1" dirty="0" smtClean="0">
                <a:solidFill>
                  <a:srgbClr val="C00000"/>
                </a:solidFill>
                <a:latin typeface="Gabriola" pitchFamily="82" charset="0"/>
              </a:rPr>
              <a:t>А. Грин «Алые паруса»</a:t>
            </a:r>
          </a:p>
          <a:p>
            <a:pPr algn="ctr"/>
            <a:endParaRPr lang="ru-RU" sz="5400" b="1" i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57158" y="1214422"/>
            <a:ext cx="828680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5400" dirty="0" smtClean="0"/>
              <a:t> </a:t>
            </a:r>
            <a:r>
              <a:rPr lang="ru-RU" sz="5400" i="1" dirty="0" smtClean="0">
                <a:solidFill>
                  <a:srgbClr val="C00000"/>
                </a:solidFill>
                <a:latin typeface="Gabriola" pitchFamily="82" charset="0"/>
              </a:rPr>
              <a:t> «</a:t>
            </a:r>
            <a:r>
              <a:rPr lang="ru-RU" sz="5400" b="1" i="1" dirty="0" smtClean="0">
                <a:solidFill>
                  <a:srgbClr val="C00000"/>
                </a:solidFill>
                <a:latin typeface="Gabriola" pitchFamily="82" charset="0"/>
              </a:rPr>
              <a:t>Она стала для него тем нужным словом в беседе души с жизнью, без которого трудно понять себя.»</a:t>
            </a:r>
          </a:p>
          <a:p>
            <a:pPr algn="r"/>
            <a:r>
              <a:rPr lang="ru-RU" sz="3600" b="1" i="1" dirty="0" smtClean="0">
                <a:solidFill>
                  <a:srgbClr val="C00000"/>
                </a:solidFill>
                <a:latin typeface="Gabriola" pitchFamily="82" charset="0"/>
              </a:rPr>
              <a:t>А. Грин «Алые паруса»</a:t>
            </a:r>
          </a:p>
          <a:p>
            <a:pPr algn="ctr"/>
            <a:endParaRPr lang="ru-RU" sz="5400" b="1" i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ОСЛЕДНИЙ ЗВОНОК 2023\ctS3EyboUF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57158" y="210026"/>
            <a:ext cx="8286808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5400" b="1" i="1" dirty="0" smtClean="0">
                <a:solidFill>
                  <a:srgbClr val="C00000"/>
                </a:solidFill>
                <a:latin typeface="Gabriola" pitchFamily="82" charset="0"/>
              </a:rPr>
              <a:t>«Я б</a:t>
            </a:r>
            <a:r>
              <a:rPr lang="ru-RU" sz="4800" b="1" i="1" dirty="0" smtClean="0">
                <a:solidFill>
                  <a:srgbClr val="C00000"/>
                </a:solidFill>
                <a:latin typeface="Gabriola" pitchFamily="82" charset="0"/>
              </a:rPr>
              <a:t>ыл в одной стране. Там царствует любовь. Хоть ей не строят храмы. Детей не заставляют петь хвалу. Там просто любят. Медленно и скромно. Наивно и немножечко смешно. Обыденно – ведь там не представляют, как можно жить, не ведая любви…»</a:t>
            </a:r>
          </a:p>
          <a:p>
            <a:pPr algn="r"/>
            <a:r>
              <a:rPr lang="ru-RU" sz="3600" b="1" i="1" dirty="0" smtClean="0">
                <a:solidFill>
                  <a:srgbClr val="C00000"/>
                </a:solidFill>
                <a:latin typeface="Gabriola" pitchFamily="82" charset="0"/>
              </a:rPr>
              <a:t>А. Грин «Алые паруса»</a:t>
            </a:r>
          </a:p>
          <a:p>
            <a:endParaRPr lang="ru-RU" sz="4800" b="1" i="1" dirty="0">
              <a:solidFill>
                <a:srgbClr val="C00000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211</Words>
  <Application>Microsoft Office PowerPoint</Application>
  <PresentationFormat>Экран (4:3)</PresentationFormat>
  <Paragraphs>30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Школа</cp:lastModifiedBy>
  <cp:revision>42</cp:revision>
  <dcterms:created xsi:type="dcterms:W3CDTF">2023-03-27T06:25:06Z</dcterms:created>
  <dcterms:modified xsi:type="dcterms:W3CDTF">2025-10-22T06:52:18Z</dcterms:modified>
</cp:coreProperties>
</file>