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60" r:id="rId6"/>
    <p:sldId id="263" r:id="rId7"/>
    <p:sldId id="261" r:id="rId8"/>
    <p:sldId id="265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Муниципальное казённое общеобразовательное учреждение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«Средняя с углубленным изучением отдельных предметов школа №5»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городского округа город Фролово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Дебаты 2.0 </a:t>
            </a:r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как </a:t>
            </a:r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средство формирования </a:t>
            </a:r>
            <a:r>
              <a:rPr lang="en-US" sz="3600" b="1" dirty="0">
                <a:solidFill>
                  <a:srgbClr val="C00000"/>
                </a:solidFill>
                <a:latin typeface="Bookman Old Style" pitchFamily="18" charset="0"/>
              </a:rPr>
              <a:t>Soft Skills</a:t>
            </a:r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 (гибких навыков)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439384"/>
            <a:ext cx="4108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Лащенова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Ульяна Николаевна,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учитель английского языка </a:t>
            </a:r>
          </a:p>
        </p:txBody>
      </p:sp>
      <p:pic>
        <p:nvPicPr>
          <p:cNvPr id="1026" name="Picture 2" descr="C:\Users\ulyan\Desktop\2015-07-11_22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104456" cy="25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lyan\Desktop\img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lyan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2" y="0"/>
            <a:ext cx="91564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lyan\Desktop\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2" y="0"/>
            <a:ext cx="91564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2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880" y="76470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1. Нужно </a:t>
            </a: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>ли ввести обязательный экзамен по иностранному языку в рамках Единого государственного экзамена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?</a:t>
            </a:r>
          </a:p>
          <a:p>
            <a:endParaRPr lang="ru-RU" sz="3200" b="1" dirty="0">
              <a:latin typeface="Bookman Old Style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2. Нужно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ли вводить дистанционное обучение на время карантина по причине пандемии covid-19?</a:t>
            </a:r>
          </a:p>
        </p:txBody>
      </p:sp>
    </p:spTree>
    <p:extLst>
      <p:ext uri="{BB962C8B-B14F-4D97-AF65-F5344CB8AC3E}">
        <p14:creationId xmlns:p14="http://schemas.microsoft.com/office/powerpoint/2010/main" val="293570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Обсуждение правил работы в команде и распределение ролей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2 минуты)</a:t>
            </a:r>
          </a:p>
        </p:txBody>
      </p:sp>
    </p:spTree>
    <p:extLst>
      <p:ext uri="{BB962C8B-B14F-4D97-AF65-F5344CB8AC3E}">
        <p14:creationId xmlns:p14="http://schemas.microsoft.com/office/powerpoint/2010/main" val="27973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4616" y="1844824"/>
            <a:ext cx="7917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Выявление аргументов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  <a:p>
            <a:pPr lvl="0" algn="ctr"/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(3 минуты)</a:t>
            </a:r>
          </a:p>
        </p:txBody>
      </p:sp>
    </p:spTree>
    <p:extLst>
      <p:ext uri="{BB962C8B-B14F-4D97-AF65-F5344CB8AC3E}">
        <p14:creationId xmlns:p14="http://schemas.microsoft.com/office/powerpoint/2010/main" val="4137360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Поиск доказательств в поддержку аргументов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команды.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3 минуты)</a:t>
            </a:r>
          </a:p>
        </p:txBody>
      </p:sp>
    </p:spTree>
    <p:extLst>
      <p:ext uri="{BB962C8B-B14F-4D97-AF65-F5344CB8AC3E}">
        <p14:creationId xmlns:p14="http://schemas.microsoft.com/office/powerpoint/2010/main" val="2515922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Составление вопросов команде – 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оппоненту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(1 вопрос от спикера 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1 вопрос от команды). 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2 минуты)</a:t>
            </a:r>
          </a:p>
        </p:txBody>
      </p:sp>
    </p:spTree>
    <p:extLst>
      <p:ext uri="{BB962C8B-B14F-4D97-AF65-F5344CB8AC3E}">
        <p14:creationId xmlns:p14="http://schemas.microsoft.com/office/powerpoint/2010/main" val="348871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Защита точки зрения команды </a:t>
            </a:r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(</a:t>
            </a:r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выступление спикера). </a:t>
            </a:r>
            <a:endParaRPr lang="ru-RU" sz="3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1 минута)</a:t>
            </a:r>
          </a:p>
        </p:txBody>
      </p:sp>
    </p:spTree>
    <p:extLst>
      <p:ext uri="{BB962C8B-B14F-4D97-AF65-F5344CB8AC3E}">
        <p14:creationId xmlns:p14="http://schemas.microsoft.com/office/powerpoint/2010/main" val="3514817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204864"/>
            <a:ext cx="6668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Bookman Old Style" pitchFamily="18" charset="0"/>
              </a:rPr>
              <a:t>Перекрёстные вопросы.  </a:t>
            </a:r>
          </a:p>
        </p:txBody>
      </p:sp>
    </p:spTree>
    <p:extLst>
      <p:ext uri="{BB962C8B-B14F-4D97-AF65-F5344CB8AC3E}">
        <p14:creationId xmlns:p14="http://schemas.microsoft.com/office/powerpoint/2010/main" val="315075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Ги́бкие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на́выки</a:t>
            </a:r>
            <a:r>
              <a:rPr lang="ru-RU" sz="3600" b="1" dirty="0">
                <a:solidFill>
                  <a:srgbClr val="C00000"/>
                </a:solidFill>
              </a:rPr>
              <a:t> или </a:t>
            </a:r>
            <a:r>
              <a:rPr lang="ru-RU" sz="3600" b="1" dirty="0" err="1">
                <a:solidFill>
                  <a:srgbClr val="C00000"/>
                </a:solidFill>
              </a:rPr>
              <a:t>мя́гкие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на́выки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(</a:t>
            </a:r>
            <a:r>
              <a:rPr lang="ru-RU" sz="3600" b="1" dirty="0" err="1" smtClean="0">
                <a:solidFill>
                  <a:srgbClr val="C00000"/>
                </a:solidFill>
              </a:rPr>
              <a:t>soft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skills</a:t>
            </a:r>
            <a:r>
              <a:rPr lang="ru-RU" sz="3600" b="1" dirty="0">
                <a:solidFill>
                  <a:srgbClr val="C00000"/>
                </a:solidFill>
              </a:rPr>
              <a:t>)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 — комплекс неспециализированных, важных для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карьеры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надпрофессиональных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навыков,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которые отвечают за успешное участие в рабочем процессе, высокую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производительность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и являются сквозными, то есть не связаны с конкретной предметной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областью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6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lyan\Desktop\20a002ff19499c739f7f60654b328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43284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2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lyan\Desktop\iGN79OS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7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lyan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44000" cy="509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7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lyan\Desktop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4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lyan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9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lyan\Desktop\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2" y="0"/>
            <a:ext cx="9149151" cy="68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2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lyan\Desktop\img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03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146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 Лащенова</dc:creator>
  <cp:lastModifiedBy>Ульяна Лащенова</cp:lastModifiedBy>
  <cp:revision>15</cp:revision>
  <dcterms:created xsi:type="dcterms:W3CDTF">2020-03-26T19:29:27Z</dcterms:created>
  <dcterms:modified xsi:type="dcterms:W3CDTF">2020-03-26T21:40:07Z</dcterms:modified>
</cp:coreProperties>
</file>