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64" r:id="rId3"/>
    <p:sldId id="355" r:id="rId4"/>
    <p:sldId id="322" r:id="rId5"/>
    <p:sldId id="326" r:id="rId6"/>
    <p:sldId id="324" r:id="rId7"/>
    <p:sldId id="328" r:id="rId8"/>
    <p:sldId id="327" r:id="rId9"/>
    <p:sldId id="329" r:id="rId10"/>
    <p:sldId id="323" r:id="rId11"/>
    <p:sldId id="330" r:id="rId12"/>
    <p:sldId id="331" r:id="rId13"/>
    <p:sldId id="338" r:id="rId14"/>
    <p:sldId id="337" r:id="rId15"/>
    <p:sldId id="336" r:id="rId16"/>
    <p:sldId id="333" r:id="rId17"/>
    <p:sldId id="332" r:id="rId18"/>
    <p:sldId id="339" r:id="rId19"/>
    <p:sldId id="350" r:id="rId20"/>
    <p:sldId id="343" r:id="rId21"/>
    <p:sldId id="342" r:id="rId22"/>
    <p:sldId id="341" r:id="rId23"/>
    <p:sldId id="340" r:id="rId24"/>
    <p:sldId id="348" r:id="rId25"/>
    <p:sldId id="347" r:id="rId26"/>
    <p:sldId id="345" r:id="rId27"/>
    <p:sldId id="353" r:id="rId28"/>
    <p:sldId id="344" r:id="rId29"/>
    <p:sldId id="35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C90"/>
    <a:srgbClr val="DCDCDC"/>
    <a:srgbClr val="A5A5A5"/>
    <a:srgbClr val="D7D7D7"/>
    <a:srgbClr val="7C187E"/>
    <a:srgbClr val="B5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87" autoAdjust="0"/>
  </p:normalViewPr>
  <p:slideViewPr>
    <p:cSldViewPr>
      <p:cViewPr varScale="1">
        <p:scale>
          <a:sx n="86" d="100"/>
          <a:sy n="86" d="100"/>
        </p:scale>
        <p:origin x="-90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201559675187607"/>
          <c:y val="2.3924990246561749E-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060066997386761"/>
          <c:y val="0.1016973422706119"/>
          <c:w val="0.69905376367395489"/>
          <c:h val="0.650841168110950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время в минутах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без защиты</c:v>
                </c:pt>
                <c:pt idx="1">
                  <c:v>картон</c:v>
                </c:pt>
                <c:pt idx="2">
                  <c:v>железная пластина</c:v>
                </c:pt>
                <c:pt idx="3">
                  <c:v>пенопласт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35</c:v>
                </c:pt>
                <c:pt idx="1">
                  <c:v>47</c:v>
                </c:pt>
                <c:pt idx="2">
                  <c:v>56</c:v>
                </c:pt>
                <c:pt idx="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66176"/>
        <c:axId val="180067712"/>
      </c:lineChart>
      <c:catAx>
        <c:axId val="180066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0067712"/>
        <c:crosses val="autoZero"/>
        <c:auto val="1"/>
        <c:lblAlgn val="ctr"/>
        <c:lblOffset val="100"/>
        <c:noMultiLvlLbl val="0"/>
      </c:catAx>
      <c:valAx>
        <c:axId val="180067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0066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время в минутах</c:v>
                </c:pt>
              </c:strCache>
            </c:strRef>
          </c:tx>
          <c:explosion val="6"/>
          <c:cat>
            <c:strRef>
              <c:f>Лист1!$B$1:$E$1</c:f>
              <c:strCache>
                <c:ptCount val="4"/>
                <c:pt idx="0">
                  <c:v>без защиты</c:v>
                </c:pt>
                <c:pt idx="1">
                  <c:v>картон</c:v>
                </c:pt>
                <c:pt idx="2">
                  <c:v>железная пластина</c:v>
                </c:pt>
                <c:pt idx="3">
                  <c:v>пенопласт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35</c:v>
                </c:pt>
                <c:pt idx="1">
                  <c:v>47</c:v>
                </c:pt>
                <c:pt idx="2">
                  <c:v>56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Лист1!$A$1:$D$1</c:f>
              <c:strCache>
                <c:ptCount val="4"/>
                <c:pt idx="0">
                  <c:v>без защиты</c:v>
                </c:pt>
                <c:pt idx="1">
                  <c:v>картон</c:v>
                </c:pt>
                <c:pt idx="2">
                  <c:v>железная пластина</c:v>
                </c:pt>
                <c:pt idx="3">
                  <c:v>пенопласт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Лист1!$A$1:$D$1</c:f>
              <c:strCache>
                <c:ptCount val="4"/>
                <c:pt idx="0">
                  <c:v>без защиты</c:v>
                </c:pt>
                <c:pt idx="1">
                  <c:v>картон</c:v>
                </c:pt>
                <c:pt idx="2">
                  <c:v>железная пластина</c:v>
                </c:pt>
                <c:pt idx="3">
                  <c:v>пенопласт</c:v>
                </c:pt>
              </c:strCache>
            </c:strRef>
          </c:cat>
          <c:val>
            <c:numRef>
              <c:f>Лист1!$A$2:$D$2</c:f>
              <c:numCache>
                <c:formatCode>0.00%</c:formatCode>
                <c:ptCount val="4"/>
                <c:pt idx="0">
                  <c:v>0.875</c:v>
                </c:pt>
                <c:pt idx="1">
                  <c:v>0.71399999999999997</c:v>
                </c:pt>
                <c:pt idx="2">
                  <c:v>0.55500000000000005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742976"/>
        <c:axId val="181761152"/>
        <c:axId val="0"/>
      </c:bar3DChart>
      <c:catAx>
        <c:axId val="181742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1761152"/>
        <c:crosses val="autoZero"/>
        <c:auto val="1"/>
        <c:lblAlgn val="ctr"/>
        <c:lblOffset val="100"/>
        <c:noMultiLvlLbl val="0"/>
      </c:catAx>
      <c:valAx>
        <c:axId val="18176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1742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cat>
            <c:strRef>
              <c:f>Лист1!$A$1:$D$1</c:f>
              <c:strCache>
                <c:ptCount val="4"/>
                <c:pt idx="0">
                  <c:v>без защиты</c:v>
                </c:pt>
                <c:pt idx="1">
                  <c:v>картон</c:v>
                </c:pt>
                <c:pt idx="2">
                  <c:v>железная пластина</c:v>
                </c:pt>
                <c:pt idx="3">
                  <c:v>пенопласт</c:v>
                </c:pt>
              </c:strCache>
            </c:strRef>
          </c:cat>
          <c:val>
            <c:numRef>
              <c:f>Лист1!$A$2:$D$2</c:f>
              <c:numCache>
                <c:formatCode>0.00%</c:formatCode>
                <c:ptCount val="4"/>
                <c:pt idx="0">
                  <c:v>0.875</c:v>
                </c:pt>
                <c:pt idx="1">
                  <c:v>0.71399999999999997</c:v>
                </c:pt>
                <c:pt idx="2">
                  <c:v>0.55500000000000005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0538C-CDE5-4A2E-B61E-C07FB7063FB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17719-050D-42E5-A5A6-897E8EE95F7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группам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DFE83-C4BD-4967-9902-0592EE23BD97}" type="parTrans" cxnId="{4FCBFF93-9915-401B-A9A8-E3B0D8B4D2A1}">
      <dgm:prSet/>
      <dgm:spPr/>
      <dgm:t>
        <a:bodyPr/>
        <a:lstStyle/>
        <a:p>
          <a:endParaRPr lang="ru-RU"/>
        </a:p>
      </dgm:t>
    </dgm:pt>
    <dgm:pt modelId="{2152467C-2D0A-4D6D-AC8F-643B7E7F16C9}" type="sibTrans" cxnId="{4FCBFF93-9915-401B-A9A8-E3B0D8B4D2A1}">
      <dgm:prSet/>
      <dgm:spPr/>
      <dgm:t>
        <a:bodyPr/>
        <a:lstStyle/>
        <a:p>
          <a:endParaRPr lang="ru-RU"/>
        </a:p>
      </dgm:t>
    </dgm:pt>
    <dgm:pt modelId="{2F74D47F-1D07-4A15-A52C-1779060CF4C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Радиоволны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93B82-2906-4BFF-8ECF-6CDA35617688}" type="parTrans" cxnId="{F37630F6-A6D1-4D57-9799-88E5FC2E4C55}">
      <dgm:prSet/>
      <dgm:spPr/>
      <dgm:t>
        <a:bodyPr/>
        <a:lstStyle/>
        <a:p>
          <a:endParaRPr lang="ru-RU"/>
        </a:p>
      </dgm:t>
    </dgm:pt>
    <dgm:pt modelId="{F9D0E0D3-A79A-4029-827B-BB059AB1BEDC}" type="sibTrans" cxnId="{F37630F6-A6D1-4D57-9799-88E5FC2E4C55}">
      <dgm:prSet/>
      <dgm:spPr/>
      <dgm:t>
        <a:bodyPr/>
        <a:lstStyle/>
        <a:p>
          <a:endParaRPr lang="ru-RU"/>
        </a:p>
      </dgm:t>
    </dgm:pt>
    <dgm:pt modelId="{55A8A8D5-EEE9-47AF-87C7-3DEA41C5EAFD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Гамма излучение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273CA-1A2D-432F-B14D-93BBE40731FF}" type="parTrans" cxnId="{821BFD4B-222C-45C4-917D-CC91675EC1D4}">
      <dgm:prSet/>
      <dgm:spPr/>
      <dgm:t>
        <a:bodyPr/>
        <a:lstStyle/>
        <a:p>
          <a:endParaRPr lang="ru-RU"/>
        </a:p>
      </dgm:t>
    </dgm:pt>
    <dgm:pt modelId="{BB15365A-F8FD-4649-BC63-CEED9C0C3905}" type="sibTrans" cxnId="{821BFD4B-222C-45C4-917D-CC91675EC1D4}">
      <dgm:prSet/>
      <dgm:spPr/>
      <dgm:t>
        <a:bodyPr/>
        <a:lstStyle/>
        <a:p>
          <a:endParaRPr lang="ru-RU"/>
        </a:p>
      </dgm:t>
    </dgm:pt>
    <dgm:pt modelId="{664D27A6-07E1-4BCE-8CAA-95034FEAF46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 излучение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1C718-372C-4A5D-BD17-001B4761DF00}" type="parTrans" cxnId="{440D7CA4-2991-45F9-B83C-3F5E09AA4BC6}">
      <dgm:prSet/>
      <dgm:spPr/>
      <dgm:t>
        <a:bodyPr/>
        <a:lstStyle/>
        <a:p>
          <a:endParaRPr lang="ru-RU"/>
        </a:p>
      </dgm:t>
    </dgm:pt>
    <dgm:pt modelId="{2BDD6829-F4A8-492A-807B-1DAED8B8D442}" type="sibTrans" cxnId="{440D7CA4-2991-45F9-B83C-3F5E09AA4BC6}">
      <dgm:prSet/>
      <dgm:spPr/>
      <dgm:t>
        <a:bodyPr/>
        <a:lstStyle/>
        <a:p>
          <a:endParaRPr lang="ru-RU"/>
        </a:p>
      </dgm:t>
    </dgm:pt>
    <dgm:pt modelId="{A93DF238-DDCD-457F-AF8A-4FECBE56008C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Рентгеновское излучение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BF11A-62F5-4402-A4BF-B9DC6C77C145}" type="parTrans" cxnId="{DD5649F6-1C31-4C30-A13F-92E3D8CC8A71}">
      <dgm:prSet/>
      <dgm:spPr/>
      <dgm:t>
        <a:bodyPr/>
        <a:lstStyle/>
        <a:p>
          <a:endParaRPr lang="ru-RU"/>
        </a:p>
      </dgm:t>
    </dgm:pt>
    <dgm:pt modelId="{42AD1857-FEF6-4559-ABE5-C26722ABBE2F}" type="sibTrans" cxnId="{DD5649F6-1C31-4C30-A13F-92E3D8CC8A71}">
      <dgm:prSet/>
      <dgm:spPr/>
      <dgm:t>
        <a:bodyPr/>
        <a:lstStyle/>
        <a:p>
          <a:endParaRPr lang="ru-RU"/>
        </a:p>
      </dgm:t>
    </dgm:pt>
    <dgm:pt modelId="{109C059D-31F6-4E3F-9DFE-5FCB6B74D67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УФ  излучение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63B62-5AB6-4A31-B879-AFC9865F51DF}" type="sibTrans" cxnId="{160E7F4C-F702-42F6-AC8C-4F8FFFB61841}">
      <dgm:prSet/>
      <dgm:spPr/>
      <dgm:t>
        <a:bodyPr/>
        <a:lstStyle/>
        <a:p>
          <a:endParaRPr lang="ru-RU"/>
        </a:p>
      </dgm:t>
    </dgm:pt>
    <dgm:pt modelId="{346440C4-4AE0-4034-B991-940FAC98984F}" type="parTrans" cxnId="{160E7F4C-F702-42F6-AC8C-4F8FFFB61841}">
      <dgm:prSet/>
      <dgm:spPr/>
      <dgm:t>
        <a:bodyPr/>
        <a:lstStyle/>
        <a:p>
          <a:endParaRPr lang="ru-RU"/>
        </a:p>
      </dgm:t>
    </dgm:pt>
    <dgm:pt modelId="{E3B863C7-0CB5-488E-AC93-6CB10DA3FCA8}" type="pres">
      <dgm:prSet presAssocID="{30C0538C-CDE5-4A2E-B61E-C07FB7063F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82E0F-DC50-4ADE-8633-B0FDF4EF978E}" type="pres">
      <dgm:prSet presAssocID="{AC617719-050D-42E5-A5A6-897E8EE95F77}" presName="centerShape" presStyleLbl="node0" presStyleIdx="0" presStyleCnt="1" custScaleX="120212" custScaleY="80670" custLinFactNeighborX="-2673" custLinFactNeighborY="-23699"/>
      <dgm:spPr/>
      <dgm:t>
        <a:bodyPr/>
        <a:lstStyle/>
        <a:p>
          <a:endParaRPr lang="ru-RU"/>
        </a:p>
      </dgm:t>
    </dgm:pt>
    <dgm:pt modelId="{6CFB5748-CFB8-480D-B650-D2ADB5400B1B}" type="pres">
      <dgm:prSet presAssocID="{250273CA-1A2D-432F-B14D-93BBE40731FF}" presName="parTrans" presStyleLbl="bgSibTrans2D1" presStyleIdx="0" presStyleCnt="5" custAng="605259" custScaleX="30678" custScaleY="33328" custLinFactNeighborX="6668" custLinFactNeighborY="-59281"/>
      <dgm:spPr/>
      <dgm:t>
        <a:bodyPr/>
        <a:lstStyle/>
        <a:p>
          <a:endParaRPr lang="ru-RU"/>
        </a:p>
      </dgm:t>
    </dgm:pt>
    <dgm:pt modelId="{93A0AE64-D09D-40E2-9D78-B00FEDCBE5EE}" type="pres">
      <dgm:prSet presAssocID="{55A8A8D5-EEE9-47AF-87C7-3DEA41C5EAFD}" presName="node" presStyleLbl="node1" presStyleIdx="0" presStyleCnt="5" custScaleX="109027" custScaleY="49714" custRadScaleRad="81720" custRadScaleInc="-4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2044-CE8C-4970-8A9E-0A3FD43D370F}" type="pres">
      <dgm:prSet presAssocID="{EBF93B82-2906-4BFF-8ECF-6CDA35617688}" presName="parTrans" presStyleLbl="bgSibTrans2D1" presStyleIdx="1" presStyleCnt="5" custScaleX="39203" custScaleY="34799" custLinFactNeighborX="32733" custLinFactNeighborY="-2935"/>
      <dgm:spPr/>
      <dgm:t>
        <a:bodyPr/>
        <a:lstStyle/>
        <a:p>
          <a:endParaRPr lang="ru-RU"/>
        </a:p>
      </dgm:t>
    </dgm:pt>
    <dgm:pt modelId="{9F2D5F37-8EF2-4787-8EFE-67B6C3D1EBA8}" type="pres">
      <dgm:prSet presAssocID="{2F74D47F-1D07-4A15-A52C-1779060CF4C7}" presName="node" presStyleLbl="node1" presStyleIdx="1" presStyleCnt="5" custScaleX="93467" custScaleY="32661" custRadScaleRad="115787" custRadScaleInc="-3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2DFC-5CE9-4430-97BC-568BBC65AE7C}" type="pres">
      <dgm:prSet presAssocID="{02E1C718-372C-4A5D-BD17-001B4761DF00}" presName="parTrans" presStyleLbl="bgSibTrans2D1" presStyleIdx="2" presStyleCnt="5" custScaleX="48059" custScaleY="40663" custLinFactNeighborX="2534" custLinFactNeighborY="34903"/>
      <dgm:spPr/>
      <dgm:t>
        <a:bodyPr/>
        <a:lstStyle/>
        <a:p>
          <a:endParaRPr lang="ru-RU"/>
        </a:p>
      </dgm:t>
    </dgm:pt>
    <dgm:pt modelId="{4C33A939-F456-492F-A17F-0B270CB0C9A5}" type="pres">
      <dgm:prSet presAssocID="{664D27A6-07E1-4BCE-8CAA-95034FEAF464}" presName="node" presStyleLbl="node1" presStyleIdx="2" presStyleCnt="5" custScaleY="33644" custRadScaleRad="114859" custRadScaleInc="-5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65F7-676C-49B7-9AC6-AD0CEF07588B}" type="pres">
      <dgm:prSet presAssocID="{346440C4-4AE0-4034-B991-940FAC98984F}" presName="parTrans" presStyleLbl="bgSibTrans2D1" presStyleIdx="3" presStyleCnt="5" custAng="21362453" custScaleX="36274" custScaleY="32667" custLinFactNeighborX="-32247" custLinFactNeighborY="2965"/>
      <dgm:spPr/>
      <dgm:t>
        <a:bodyPr/>
        <a:lstStyle/>
        <a:p>
          <a:endParaRPr lang="ru-RU"/>
        </a:p>
      </dgm:t>
    </dgm:pt>
    <dgm:pt modelId="{FC434D14-9BEA-43CB-9B79-C80A681C58BE}" type="pres">
      <dgm:prSet presAssocID="{109C059D-31F6-4E3F-9DFE-5FCB6B74D673}" presName="node" presStyleLbl="node1" presStyleIdx="3" presStyleCnt="5" custScaleX="103713" custScaleY="29055" custRadScaleRad="113486" custRadScaleInc="3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B1E41-5750-47F0-935C-C91110D36C0A}" type="pres">
      <dgm:prSet presAssocID="{BE4BF11A-62F5-4402-A4BF-B9DC6C77C145}" presName="parTrans" presStyleLbl="bgSibTrans2D1" presStyleIdx="4" presStyleCnt="5" custAng="286941" custScaleX="26090" custScaleY="27377" custLinFactNeighborX="-12058" custLinFactNeighborY="-44480"/>
      <dgm:spPr/>
      <dgm:t>
        <a:bodyPr/>
        <a:lstStyle/>
        <a:p>
          <a:endParaRPr lang="ru-RU"/>
        </a:p>
      </dgm:t>
    </dgm:pt>
    <dgm:pt modelId="{A062C65D-F469-4E2E-9A83-7E28BC4235BA}" type="pres">
      <dgm:prSet presAssocID="{A93DF238-DDCD-457F-AF8A-4FECBE56008C}" presName="node" presStyleLbl="node1" presStyleIdx="4" presStyleCnt="5" custScaleY="45966" custRadScaleRad="83164" custRadScaleInc="4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FA7A9-F10A-4D74-8837-CCD03F828666}" type="presOf" srcId="{346440C4-4AE0-4034-B991-940FAC98984F}" destId="{A0D465F7-676C-49B7-9AC6-AD0CEF07588B}" srcOrd="0" destOrd="0" presId="urn:microsoft.com/office/officeart/2005/8/layout/radial4"/>
    <dgm:cxn modelId="{4FCBFF93-9915-401B-A9A8-E3B0D8B4D2A1}" srcId="{30C0538C-CDE5-4A2E-B61E-C07FB7063FB4}" destId="{AC617719-050D-42E5-A5A6-897E8EE95F77}" srcOrd="0" destOrd="0" parTransId="{E4CDFE83-C4BD-4967-9902-0592EE23BD97}" sibTransId="{2152467C-2D0A-4D6D-AC8F-643B7E7F16C9}"/>
    <dgm:cxn modelId="{AD16724F-D6CD-4032-91A2-9D387E1DD71E}" type="presOf" srcId="{AC617719-050D-42E5-A5A6-897E8EE95F77}" destId="{BC682E0F-DC50-4ADE-8633-B0FDF4EF978E}" srcOrd="0" destOrd="0" presId="urn:microsoft.com/office/officeart/2005/8/layout/radial4"/>
    <dgm:cxn modelId="{F186A299-DA1B-4838-A727-4CF6AD20CE82}" type="presOf" srcId="{EBF93B82-2906-4BFF-8ECF-6CDA35617688}" destId="{2BAE2044-CE8C-4970-8A9E-0A3FD43D370F}" srcOrd="0" destOrd="0" presId="urn:microsoft.com/office/officeart/2005/8/layout/radial4"/>
    <dgm:cxn modelId="{78B205F9-7D4B-4D15-BEE8-A1AB830CC0A0}" type="presOf" srcId="{664D27A6-07E1-4BCE-8CAA-95034FEAF464}" destId="{4C33A939-F456-492F-A17F-0B270CB0C9A5}" srcOrd="0" destOrd="0" presId="urn:microsoft.com/office/officeart/2005/8/layout/radial4"/>
    <dgm:cxn modelId="{B800E044-3A46-4070-A7D3-A4C897D2C3F6}" type="presOf" srcId="{2F74D47F-1D07-4A15-A52C-1779060CF4C7}" destId="{9F2D5F37-8EF2-4787-8EFE-67B6C3D1EBA8}" srcOrd="0" destOrd="0" presId="urn:microsoft.com/office/officeart/2005/8/layout/radial4"/>
    <dgm:cxn modelId="{F37630F6-A6D1-4D57-9799-88E5FC2E4C55}" srcId="{AC617719-050D-42E5-A5A6-897E8EE95F77}" destId="{2F74D47F-1D07-4A15-A52C-1779060CF4C7}" srcOrd="1" destOrd="0" parTransId="{EBF93B82-2906-4BFF-8ECF-6CDA35617688}" sibTransId="{F9D0E0D3-A79A-4029-827B-BB059AB1BEDC}"/>
    <dgm:cxn modelId="{440D7CA4-2991-45F9-B83C-3F5E09AA4BC6}" srcId="{AC617719-050D-42E5-A5A6-897E8EE95F77}" destId="{664D27A6-07E1-4BCE-8CAA-95034FEAF464}" srcOrd="2" destOrd="0" parTransId="{02E1C718-372C-4A5D-BD17-001B4761DF00}" sibTransId="{2BDD6829-F4A8-492A-807B-1DAED8B8D442}"/>
    <dgm:cxn modelId="{821BFD4B-222C-45C4-917D-CC91675EC1D4}" srcId="{AC617719-050D-42E5-A5A6-897E8EE95F77}" destId="{55A8A8D5-EEE9-47AF-87C7-3DEA41C5EAFD}" srcOrd="0" destOrd="0" parTransId="{250273CA-1A2D-432F-B14D-93BBE40731FF}" sibTransId="{BB15365A-F8FD-4649-BC63-CEED9C0C3905}"/>
    <dgm:cxn modelId="{99804B0B-19EC-41C4-B4D0-3AB131600884}" type="presOf" srcId="{109C059D-31F6-4E3F-9DFE-5FCB6B74D673}" destId="{FC434D14-9BEA-43CB-9B79-C80A681C58BE}" srcOrd="0" destOrd="0" presId="urn:microsoft.com/office/officeart/2005/8/layout/radial4"/>
    <dgm:cxn modelId="{C66B9D3F-E9CE-4CF5-97D8-86DE51BC1DBD}" type="presOf" srcId="{250273CA-1A2D-432F-B14D-93BBE40731FF}" destId="{6CFB5748-CFB8-480D-B650-D2ADB5400B1B}" srcOrd="0" destOrd="0" presId="urn:microsoft.com/office/officeart/2005/8/layout/radial4"/>
    <dgm:cxn modelId="{160E7F4C-F702-42F6-AC8C-4F8FFFB61841}" srcId="{AC617719-050D-42E5-A5A6-897E8EE95F77}" destId="{109C059D-31F6-4E3F-9DFE-5FCB6B74D673}" srcOrd="3" destOrd="0" parTransId="{346440C4-4AE0-4034-B991-940FAC98984F}" sibTransId="{37B63B62-5AB6-4A31-B879-AFC9865F51DF}"/>
    <dgm:cxn modelId="{473A960A-5D67-4140-ADF2-0EAA6D865B22}" type="presOf" srcId="{02E1C718-372C-4A5D-BD17-001B4761DF00}" destId="{6FEA2DFC-5CE9-4430-97BC-568BBC65AE7C}" srcOrd="0" destOrd="0" presId="urn:microsoft.com/office/officeart/2005/8/layout/radial4"/>
    <dgm:cxn modelId="{9152FD65-C08C-4E5A-96D5-9A028658318C}" type="presOf" srcId="{A93DF238-DDCD-457F-AF8A-4FECBE56008C}" destId="{A062C65D-F469-4E2E-9A83-7E28BC4235BA}" srcOrd="0" destOrd="0" presId="urn:microsoft.com/office/officeart/2005/8/layout/radial4"/>
    <dgm:cxn modelId="{151E6DB3-BE30-4FF3-94E7-E3BF0627E3B7}" type="presOf" srcId="{55A8A8D5-EEE9-47AF-87C7-3DEA41C5EAFD}" destId="{93A0AE64-D09D-40E2-9D78-B00FEDCBE5EE}" srcOrd="0" destOrd="0" presId="urn:microsoft.com/office/officeart/2005/8/layout/radial4"/>
    <dgm:cxn modelId="{DD5649F6-1C31-4C30-A13F-92E3D8CC8A71}" srcId="{AC617719-050D-42E5-A5A6-897E8EE95F77}" destId="{A93DF238-DDCD-457F-AF8A-4FECBE56008C}" srcOrd="4" destOrd="0" parTransId="{BE4BF11A-62F5-4402-A4BF-B9DC6C77C145}" sibTransId="{42AD1857-FEF6-4559-ABE5-C26722ABBE2F}"/>
    <dgm:cxn modelId="{03DD6D30-CDB5-4264-A392-05ABF80F2D75}" type="presOf" srcId="{30C0538C-CDE5-4A2E-B61E-C07FB7063FB4}" destId="{E3B863C7-0CB5-488E-AC93-6CB10DA3FCA8}" srcOrd="0" destOrd="0" presId="urn:microsoft.com/office/officeart/2005/8/layout/radial4"/>
    <dgm:cxn modelId="{BDE5068A-5D24-494D-B896-4D74664A1CCD}" type="presOf" srcId="{BE4BF11A-62F5-4402-A4BF-B9DC6C77C145}" destId="{AD2B1E41-5750-47F0-935C-C91110D36C0A}" srcOrd="0" destOrd="0" presId="urn:microsoft.com/office/officeart/2005/8/layout/radial4"/>
    <dgm:cxn modelId="{650DD894-B443-4D03-B4E8-4460AAE00F03}" type="presParOf" srcId="{E3B863C7-0CB5-488E-AC93-6CB10DA3FCA8}" destId="{BC682E0F-DC50-4ADE-8633-B0FDF4EF978E}" srcOrd="0" destOrd="0" presId="urn:microsoft.com/office/officeart/2005/8/layout/radial4"/>
    <dgm:cxn modelId="{D65F2226-3D2F-4CB4-A780-F10B2D1306E7}" type="presParOf" srcId="{E3B863C7-0CB5-488E-AC93-6CB10DA3FCA8}" destId="{6CFB5748-CFB8-480D-B650-D2ADB5400B1B}" srcOrd="1" destOrd="0" presId="urn:microsoft.com/office/officeart/2005/8/layout/radial4"/>
    <dgm:cxn modelId="{74AFB640-D108-47BD-AB4D-C8007A57ED0E}" type="presParOf" srcId="{E3B863C7-0CB5-488E-AC93-6CB10DA3FCA8}" destId="{93A0AE64-D09D-40E2-9D78-B00FEDCBE5EE}" srcOrd="2" destOrd="0" presId="urn:microsoft.com/office/officeart/2005/8/layout/radial4"/>
    <dgm:cxn modelId="{01CA92E7-23A7-45FD-859D-8013346189A2}" type="presParOf" srcId="{E3B863C7-0CB5-488E-AC93-6CB10DA3FCA8}" destId="{2BAE2044-CE8C-4970-8A9E-0A3FD43D370F}" srcOrd="3" destOrd="0" presId="urn:microsoft.com/office/officeart/2005/8/layout/radial4"/>
    <dgm:cxn modelId="{7EE492F1-99EF-47F1-842C-4D4016B162B5}" type="presParOf" srcId="{E3B863C7-0CB5-488E-AC93-6CB10DA3FCA8}" destId="{9F2D5F37-8EF2-4787-8EFE-67B6C3D1EBA8}" srcOrd="4" destOrd="0" presId="urn:microsoft.com/office/officeart/2005/8/layout/radial4"/>
    <dgm:cxn modelId="{4E8E09F4-C274-434E-9F5B-A92ED3048D8B}" type="presParOf" srcId="{E3B863C7-0CB5-488E-AC93-6CB10DA3FCA8}" destId="{6FEA2DFC-5CE9-4430-97BC-568BBC65AE7C}" srcOrd="5" destOrd="0" presId="urn:microsoft.com/office/officeart/2005/8/layout/radial4"/>
    <dgm:cxn modelId="{8DA678D5-F267-48C0-9202-D8D40527D4C1}" type="presParOf" srcId="{E3B863C7-0CB5-488E-AC93-6CB10DA3FCA8}" destId="{4C33A939-F456-492F-A17F-0B270CB0C9A5}" srcOrd="6" destOrd="0" presId="urn:microsoft.com/office/officeart/2005/8/layout/radial4"/>
    <dgm:cxn modelId="{66E8C8F6-A6CB-4665-84D2-1C7C414DFBE7}" type="presParOf" srcId="{E3B863C7-0CB5-488E-AC93-6CB10DA3FCA8}" destId="{A0D465F7-676C-49B7-9AC6-AD0CEF07588B}" srcOrd="7" destOrd="0" presId="urn:microsoft.com/office/officeart/2005/8/layout/radial4"/>
    <dgm:cxn modelId="{17AE4F22-BC27-4F0C-B3CD-ED01D11AF053}" type="presParOf" srcId="{E3B863C7-0CB5-488E-AC93-6CB10DA3FCA8}" destId="{FC434D14-9BEA-43CB-9B79-C80A681C58BE}" srcOrd="8" destOrd="0" presId="urn:microsoft.com/office/officeart/2005/8/layout/radial4"/>
    <dgm:cxn modelId="{6DBF3430-0422-4603-87B4-FC8E8B562D57}" type="presParOf" srcId="{E3B863C7-0CB5-488E-AC93-6CB10DA3FCA8}" destId="{AD2B1E41-5750-47F0-935C-C91110D36C0A}" srcOrd="9" destOrd="0" presId="urn:microsoft.com/office/officeart/2005/8/layout/radial4"/>
    <dgm:cxn modelId="{C53410E0-5CFE-49C2-8075-1F1818F16F5D}" type="presParOf" srcId="{E3B863C7-0CB5-488E-AC93-6CB10DA3FCA8}" destId="{A062C65D-F469-4E2E-9A83-7E28BC4235B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49CC7-57A2-4B6E-8B97-A56399BB981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B38371-5725-496B-B8FE-82B0FBAF17C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нервозность</a:t>
          </a:r>
          <a:endParaRPr lang="ru-RU" sz="2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B8A28-3C3C-4717-9A8C-D1C7365B4BDC}" type="parTrans" cxnId="{6F870882-6648-408B-A4D5-E30C16853070}">
      <dgm:prSet/>
      <dgm:spPr/>
      <dgm:t>
        <a:bodyPr/>
        <a:lstStyle/>
        <a:p>
          <a:endParaRPr lang="ru-RU"/>
        </a:p>
      </dgm:t>
    </dgm:pt>
    <dgm:pt modelId="{BAEC04D2-6583-43C6-B148-8DAC5EFA59DB}" type="sibTrans" cxnId="{6F870882-6648-408B-A4D5-E30C16853070}">
      <dgm:prSet/>
      <dgm:spPr/>
      <dgm:t>
        <a:bodyPr/>
        <a:lstStyle/>
        <a:p>
          <a:endParaRPr lang="ru-RU"/>
        </a:p>
      </dgm:t>
    </dgm:pt>
    <dgm:pt modelId="{02915418-47B6-4C19-8EAD-7BE92857F9C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депрессию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A2AC2-3821-4F28-B829-0DC412E98C43}" type="parTrans" cxnId="{2832ED28-8D65-41DD-878C-CC3E14B422DF}">
      <dgm:prSet/>
      <dgm:spPr/>
      <dgm:t>
        <a:bodyPr/>
        <a:lstStyle/>
        <a:p>
          <a:endParaRPr lang="ru-RU"/>
        </a:p>
      </dgm:t>
    </dgm:pt>
    <dgm:pt modelId="{23685B62-3410-4B02-B3A0-993DDC1520A0}" type="sibTrans" cxnId="{2832ED28-8D65-41DD-878C-CC3E14B422DF}">
      <dgm:prSet/>
      <dgm:spPr/>
      <dgm:t>
        <a:bodyPr/>
        <a:lstStyle/>
        <a:p>
          <a:endParaRPr lang="ru-RU"/>
        </a:p>
      </dgm:t>
    </dgm:pt>
    <dgm:pt modelId="{29E53C62-BF80-4B8E-82B5-2867356EEB0E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нарушение артериального давления</a:t>
          </a:r>
          <a:endParaRPr lang="ru-RU" sz="24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74D65-3C5A-4EC1-98E2-2B368779EBF0}" type="parTrans" cxnId="{75BBBCA8-3E4A-418E-8B96-B7FEF46C85E2}">
      <dgm:prSet/>
      <dgm:spPr/>
      <dgm:t>
        <a:bodyPr/>
        <a:lstStyle/>
        <a:p>
          <a:endParaRPr lang="ru-RU"/>
        </a:p>
      </dgm:t>
    </dgm:pt>
    <dgm:pt modelId="{B72AE233-FA8A-47A8-A815-3A0E1F5B8DA4}" type="sibTrans" cxnId="{75BBBCA8-3E4A-418E-8B96-B7FEF46C85E2}">
      <dgm:prSet/>
      <dgm:spPr/>
      <dgm:t>
        <a:bodyPr/>
        <a:lstStyle/>
        <a:p>
          <a:endParaRPr lang="ru-RU"/>
        </a:p>
      </dgm:t>
    </dgm:pt>
    <dgm:pt modelId="{D015941C-448C-432A-B88F-38775CEDA788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Рак мозга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237FF-F8B7-436F-8DC9-801C98191B6C}" type="parTrans" cxnId="{60DA234C-8795-4941-A6C6-3B5AB8F8B133}">
      <dgm:prSet/>
      <dgm:spPr/>
      <dgm:t>
        <a:bodyPr/>
        <a:lstStyle/>
        <a:p>
          <a:endParaRPr lang="ru-RU"/>
        </a:p>
      </dgm:t>
    </dgm:pt>
    <dgm:pt modelId="{F1FDF769-FB3E-4E40-8230-7F6B4E0BB07A}" type="sibTrans" cxnId="{60DA234C-8795-4941-A6C6-3B5AB8F8B133}">
      <dgm:prSet/>
      <dgm:spPr/>
      <dgm:t>
        <a:bodyPr/>
        <a:lstStyle/>
        <a:p>
          <a:endParaRPr lang="ru-RU"/>
        </a:p>
      </dgm:t>
    </dgm:pt>
    <dgm:pt modelId="{935D6BF5-F56E-47B3-9E0F-26814A8FD29B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Лейкоз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38846-7484-4145-96EE-3D21C9F5B743}" type="parTrans" cxnId="{97411228-B60F-48EC-995D-99EC41B745FB}">
      <dgm:prSet/>
      <dgm:spPr/>
      <dgm:t>
        <a:bodyPr/>
        <a:lstStyle/>
        <a:p>
          <a:endParaRPr lang="ru-RU"/>
        </a:p>
      </dgm:t>
    </dgm:pt>
    <dgm:pt modelId="{265657F7-CA4D-41AB-B921-497166B4141D}" type="sibTrans" cxnId="{97411228-B60F-48EC-995D-99EC41B745FB}">
      <dgm:prSet/>
      <dgm:spPr/>
      <dgm:t>
        <a:bodyPr/>
        <a:lstStyle/>
        <a:p>
          <a:endParaRPr lang="ru-RU"/>
        </a:p>
      </dgm:t>
    </dgm:pt>
    <dgm:pt modelId="{4D530C37-9B76-4838-8FBD-4FB3DFE138E6}" type="pres">
      <dgm:prSet presAssocID="{57149CC7-57A2-4B6E-8B97-A56399BB98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CCF44-46DD-40E2-A471-14D4C6F8EFC3}" type="pres">
      <dgm:prSet presAssocID="{B0B38371-5725-496B-B8FE-82B0FBAF17C9}" presName="parentLin" presStyleCnt="0"/>
      <dgm:spPr/>
      <dgm:t>
        <a:bodyPr/>
        <a:lstStyle/>
        <a:p>
          <a:endParaRPr lang="ru-RU"/>
        </a:p>
      </dgm:t>
    </dgm:pt>
    <dgm:pt modelId="{FB8EF3C0-20F7-42AC-B064-0735B8DEBBD6}" type="pres">
      <dgm:prSet presAssocID="{B0B38371-5725-496B-B8FE-82B0FBAF17C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C8816FF-2FAC-4624-810F-609080ED768F}" type="pres">
      <dgm:prSet presAssocID="{B0B38371-5725-496B-B8FE-82B0FBAF17C9}" presName="parentText" presStyleLbl="node1" presStyleIdx="0" presStyleCnt="5" custLinFactNeighborX="22486" custLinFactNeighborY="-40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DC331-2D96-45EE-8D4E-24CD2CCF9FAF}" type="pres">
      <dgm:prSet presAssocID="{B0B38371-5725-496B-B8FE-82B0FBAF17C9}" presName="negativeSpace" presStyleCnt="0"/>
      <dgm:spPr/>
      <dgm:t>
        <a:bodyPr/>
        <a:lstStyle/>
        <a:p>
          <a:endParaRPr lang="ru-RU"/>
        </a:p>
      </dgm:t>
    </dgm:pt>
    <dgm:pt modelId="{7A57B8EA-99AF-4C75-B46E-DE709F108A59}" type="pres">
      <dgm:prSet presAssocID="{B0B38371-5725-496B-B8FE-82B0FBAF17C9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300D9-27E1-4C18-9F24-A830625053EF}" type="pres">
      <dgm:prSet presAssocID="{BAEC04D2-6583-43C6-B148-8DAC5EFA59DB}" presName="spaceBetweenRectangles" presStyleCnt="0"/>
      <dgm:spPr/>
      <dgm:t>
        <a:bodyPr/>
        <a:lstStyle/>
        <a:p>
          <a:endParaRPr lang="ru-RU"/>
        </a:p>
      </dgm:t>
    </dgm:pt>
    <dgm:pt modelId="{39D4A17F-D193-46FF-BD1A-B9B0A95DDF16}" type="pres">
      <dgm:prSet presAssocID="{02915418-47B6-4C19-8EAD-7BE92857F9C6}" presName="parentLin" presStyleCnt="0"/>
      <dgm:spPr/>
      <dgm:t>
        <a:bodyPr/>
        <a:lstStyle/>
        <a:p>
          <a:endParaRPr lang="ru-RU"/>
        </a:p>
      </dgm:t>
    </dgm:pt>
    <dgm:pt modelId="{016EB96A-4274-4100-A96E-C4DC78A5A95C}" type="pres">
      <dgm:prSet presAssocID="{02915418-47B6-4C19-8EAD-7BE92857F9C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1C80739-E058-4BE6-9DB6-6D2E96CF81DB}" type="pres">
      <dgm:prSet presAssocID="{02915418-47B6-4C19-8EAD-7BE92857F9C6}" presName="parentText" presStyleLbl="node1" presStyleIdx="1" presStyleCnt="5" custLinFactNeighborX="22486" custLinFactNeighborY="-3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FD9D9-D53D-4415-9630-7BA6D07C8EAC}" type="pres">
      <dgm:prSet presAssocID="{02915418-47B6-4C19-8EAD-7BE92857F9C6}" presName="negativeSpace" presStyleCnt="0"/>
      <dgm:spPr/>
      <dgm:t>
        <a:bodyPr/>
        <a:lstStyle/>
        <a:p>
          <a:endParaRPr lang="ru-RU"/>
        </a:p>
      </dgm:t>
    </dgm:pt>
    <dgm:pt modelId="{5716D8B6-78A9-494D-BED9-A700C49FC931}" type="pres">
      <dgm:prSet presAssocID="{02915418-47B6-4C19-8EAD-7BE92857F9C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35C21-5A53-4CED-A13D-A3071D76975E}" type="pres">
      <dgm:prSet presAssocID="{23685B62-3410-4B02-B3A0-993DDC1520A0}" presName="spaceBetweenRectangles" presStyleCnt="0"/>
      <dgm:spPr/>
      <dgm:t>
        <a:bodyPr/>
        <a:lstStyle/>
        <a:p>
          <a:endParaRPr lang="ru-RU"/>
        </a:p>
      </dgm:t>
    </dgm:pt>
    <dgm:pt modelId="{B82A15AB-A98A-4E9E-A021-0016F4B9AA46}" type="pres">
      <dgm:prSet presAssocID="{29E53C62-BF80-4B8E-82B5-2867356EEB0E}" presName="parentLin" presStyleCnt="0"/>
      <dgm:spPr/>
      <dgm:t>
        <a:bodyPr/>
        <a:lstStyle/>
        <a:p>
          <a:endParaRPr lang="ru-RU"/>
        </a:p>
      </dgm:t>
    </dgm:pt>
    <dgm:pt modelId="{3B9CD13A-8582-4C8B-BEC3-384A4083BB40}" type="pres">
      <dgm:prSet presAssocID="{29E53C62-BF80-4B8E-82B5-2867356EEB0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BDC8AC8-F5B9-4AB5-95FD-5EC14F913321}" type="pres">
      <dgm:prSet presAssocID="{29E53C62-BF80-4B8E-82B5-2867356EEB0E}" presName="parentText" presStyleLbl="node1" presStyleIdx="2" presStyleCnt="5" custScaleY="124675" custLinFactNeighborX="46111" custLinFactNeighborY="24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73495-7D9D-425C-97E3-A8CE615DC310}" type="pres">
      <dgm:prSet presAssocID="{29E53C62-BF80-4B8E-82B5-2867356EEB0E}" presName="negativeSpace" presStyleCnt="0"/>
      <dgm:spPr/>
      <dgm:t>
        <a:bodyPr/>
        <a:lstStyle/>
        <a:p>
          <a:endParaRPr lang="ru-RU"/>
        </a:p>
      </dgm:t>
    </dgm:pt>
    <dgm:pt modelId="{D210660C-8267-4BCE-8375-C9618B9F1F13}" type="pres">
      <dgm:prSet presAssocID="{29E53C62-BF80-4B8E-82B5-2867356EEB0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777D3-2924-4FF6-BDC0-65EE5434E224}" type="pres">
      <dgm:prSet presAssocID="{B72AE233-FA8A-47A8-A815-3A0E1F5B8DA4}" presName="spaceBetweenRectangles" presStyleCnt="0"/>
      <dgm:spPr/>
      <dgm:t>
        <a:bodyPr/>
        <a:lstStyle/>
        <a:p>
          <a:endParaRPr lang="ru-RU"/>
        </a:p>
      </dgm:t>
    </dgm:pt>
    <dgm:pt modelId="{89DFB3AD-0202-418F-8792-DD961980999F}" type="pres">
      <dgm:prSet presAssocID="{D015941C-448C-432A-B88F-38775CEDA788}" presName="parentLin" presStyleCnt="0"/>
      <dgm:spPr/>
      <dgm:t>
        <a:bodyPr/>
        <a:lstStyle/>
        <a:p>
          <a:endParaRPr lang="ru-RU"/>
        </a:p>
      </dgm:t>
    </dgm:pt>
    <dgm:pt modelId="{6845B743-4D7B-4868-8804-6309478468AD}" type="pres">
      <dgm:prSet presAssocID="{D015941C-448C-432A-B88F-38775CEDA78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5BD53C4-2816-4ABE-8C5A-AA377D736C25}" type="pres">
      <dgm:prSet presAssocID="{D015941C-448C-432A-B88F-38775CEDA7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AF6C8-1362-4F98-83AC-909227DA14E6}" type="pres">
      <dgm:prSet presAssocID="{D015941C-448C-432A-B88F-38775CEDA788}" presName="negativeSpace" presStyleCnt="0"/>
      <dgm:spPr/>
      <dgm:t>
        <a:bodyPr/>
        <a:lstStyle/>
        <a:p>
          <a:endParaRPr lang="ru-RU"/>
        </a:p>
      </dgm:t>
    </dgm:pt>
    <dgm:pt modelId="{EDE1E1F0-E815-48E5-912E-13679CDE75FF}" type="pres">
      <dgm:prSet presAssocID="{D015941C-448C-432A-B88F-38775CEDA78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3633-48DD-4BB6-B433-094CFC7558AE}" type="pres">
      <dgm:prSet presAssocID="{F1FDF769-FB3E-4E40-8230-7F6B4E0BB07A}" presName="spaceBetweenRectangles" presStyleCnt="0"/>
      <dgm:spPr/>
      <dgm:t>
        <a:bodyPr/>
        <a:lstStyle/>
        <a:p>
          <a:endParaRPr lang="ru-RU"/>
        </a:p>
      </dgm:t>
    </dgm:pt>
    <dgm:pt modelId="{914BF911-3FAA-430A-A081-BB74E68FA15C}" type="pres">
      <dgm:prSet presAssocID="{935D6BF5-F56E-47B3-9E0F-26814A8FD29B}" presName="parentLin" presStyleCnt="0"/>
      <dgm:spPr/>
      <dgm:t>
        <a:bodyPr/>
        <a:lstStyle/>
        <a:p>
          <a:endParaRPr lang="ru-RU"/>
        </a:p>
      </dgm:t>
    </dgm:pt>
    <dgm:pt modelId="{727B86B9-3408-46C8-93BA-486DCD4E8685}" type="pres">
      <dgm:prSet presAssocID="{935D6BF5-F56E-47B3-9E0F-26814A8FD29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C3BC10A-44A5-468D-8214-D6D14A584F2A}" type="pres">
      <dgm:prSet presAssocID="{935D6BF5-F56E-47B3-9E0F-26814A8FD2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587AD-BEDD-4952-9DA8-C6AB68CB8741}" type="pres">
      <dgm:prSet presAssocID="{935D6BF5-F56E-47B3-9E0F-26814A8FD29B}" presName="negativeSpace" presStyleCnt="0"/>
      <dgm:spPr/>
      <dgm:t>
        <a:bodyPr/>
        <a:lstStyle/>
        <a:p>
          <a:endParaRPr lang="ru-RU"/>
        </a:p>
      </dgm:t>
    </dgm:pt>
    <dgm:pt modelId="{A1FA41A4-7CF7-4366-889B-BD297DC06558}" type="pres">
      <dgm:prSet presAssocID="{935D6BF5-F56E-47B3-9E0F-26814A8FD29B}" presName="childText" presStyleLbl="conFgAcc1" presStyleIdx="4" presStyleCnt="5" custLinFactNeighborX="-360" custLinFactNeighborY="9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48C61-276C-4823-BC5A-FA201E53B515}" type="presOf" srcId="{29E53C62-BF80-4B8E-82B5-2867356EEB0E}" destId="{0BDC8AC8-F5B9-4AB5-95FD-5EC14F913321}" srcOrd="1" destOrd="0" presId="urn:microsoft.com/office/officeart/2005/8/layout/list1"/>
    <dgm:cxn modelId="{06F23D7E-8D92-44A1-ACF2-A906FFEA7AB4}" type="presOf" srcId="{935D6BF5-F56E-47B3-9E0F-26814A8FD29B}" destId="{727B86B9-3408-46C8-93BA-486DCD4E8685}" srcOrd="0" destOrd="0" presId="urn:microsoft.com/office/officeart/2005/8/layout/list1"/>
    <dgm:cxn modelId="{97411228-B60F-48EC-995D-99EC41B745FB}" srcId="{57149CC7-57A2-4B6E-8B97-A56399BB9814}" destId="{935D6BF5-F56E-47B3-9E0F-26814A8FD29B}" srcOrd="4" destOrd="0" parTransId="{2B538846-7484-4145-96EE-3D21C9F5B743}" sibTransId="{265657F7-CA4D-41AB-B921-497166B4141D}"/>
    <dgm:cxn modelId="{75BBBCA8-3E4A-418E-8B96-B7FEF46C85E2}" srcId="{57149CC7-57A2-4B6E-8B97-A56399BB9814}" destId="{29E53C62-BF80-4B8E-82B5-2867356EEB0E}" srcOrd="2" destOrd="0" parTransId="{DA474D65-3C5A-4EC1-98E2-2B368779EBF0}" sibTransId="{B72AE233-FA8A-47A8-A815-3A0E1F5B8DA4}"/>
    <dgm:cxn modelId="{3E33B187-119A-4661-A4E9-8D7800132618}" type="presOf" srcId="{B0B38371-5725-496B-B8FE-82B0FBAF17C9}" destId="{6C8816FF-2FAC-4624-810F-609080ED768F}" srcOrd="1" destOrd="0" presId="urn:microsoft.com/office/officeart/2005/8/layout/list1"/>
    <dgm:cxn modelId="{5607AF2B-3F29-4D2D-873C-FD9C25234C6F}" type="presOf" srcId="{29E53C62-BF80-4B8E-82B5-2867356EEB0E}" destId="{3B9CD13A-8582-4C8B-BEC3-384A4083BB40}" srcOrd="0" destOrd="0" presId="urn:microsoft.com/office/officeart/2005/8/layout/list1"/>
    <dgm:cxn modelId="{D685B63E-2FD2-4596-BB1D-D8693B792CAD}" type="presOf" srcId="{935D6BF5-F56E-47B3-9E0F-26814A8FD29B}" destId="{8C3BC10A-44A5-468D-8214-D6D14A584F2A}" srcOrd="1" destOrd="0" presId="urn:microsoft.com/office/officeart/2005/8/layout/list1"/>
    <dgm:cxn modelId="{D2D8875F-A851-4EF8-80A7-19F09B59E735}" type="presOf" srcId="{D015941C-448C-432A-B88F-38775CEDA788}" destId="{45BD53C4-2816-4ABE-8C5A-AA377D736C25}" srcOrd="1" destOrd="0" presId="urn:microsoft.com/office/officeart/2005/8/layout/list1"/>
    <dgm:cxn modelId="{60DA234C-8795-4941-A6C6-3B5AB8F8B133}" srcId="{57149CC7-57A2-4B6E-8B97-A56399BB9814}" destId="{D015941C-448C-432A-B88F-38775CEDA788}" srcOrd="3" destOrd="0" parTransId="{30C237FF-F8B7-436F-8DC9-801C98191B6C}" sibTransId="{F1FDF769-FB3E-4E40-8230-7F6B4E0BB07A}"/>
    <dgm:cxn modelId="{0FA4D1D4-9DAB-491E-9CDB-9E9607C49244}" type="presOf" srcId="{02915418-47B6-4C19-8EAD-7BE92857F9C6}" destId="{F1C80739-E058-4BE6-9DB6-6D2E96CF81DB}" srcOrd="1" destOrd="0" presId="urn:microsoft.com/office/officeart/2005/8/layout/list1"/>
    <dgm:cxn modelId="{8F32FA24-0820-48C2-82BC-F692C85674FC}" type="presOf" srcId="{D015941C-448C-432A-B88F-38775CEDA788}" destId="{6845B743-4D7B-4868-8804-6309478468AD}" srcOrd="0" destOrd="0" presId="urn:microsoft.com/office/officeart/2005/8/layout/list1"/>
    <dgm:cxn modelId="{6F870882-6648-408B-A4D5-E30C16853070}" srcId="{57149CC7-57A2-4B6E-8B97-A56399BB9814}" destId="{B0B38371-5725-496B-B8FE-82B0FBAF17C9}" srcOrd="0" destOrd="0" parTransId="{DC7B8A28-3C3C-4717-9A8C-D1C7365B4BDC}" sibTransId="{BAEC04D2-6583-43C6-B148-8DAC5EFA59DB}"/>
    <dgm:cxn modelId="{4CC95F4C-DC77-4630-A9AB-EB3D81623272}" type="presOf" srcId="{57149CC7-57A2-4B6E-8B97-A56399BB9814}" destId="{4D530C37-9B76-4838-8FBD-4FB3DFE138E6}" srcOrd="0" destOrd="0" presId="urn:microsoft.com/office/officeart/2005/8/layout/list1"/>
    <dgm:cxn modelId="{CA25FD3B-D7BE-4F64-A21E-2EA50EE08C5D}" type="presOf" srcId="{B0B38371-5725-496B-B8FE-82B0FBAF17C9}" destId="{FB8EF3C0-20F7-42AC-B064-0735B8DEBBD6}" srcOrd="0" destOrd="0" presId="urn:microsoft.com/office/officeart/2005/8/layout/list1"/>
    <dgm:cxn modelId="{2832ED28-8D65-41DD-878C-CC3E14B422DF}" srcId="{57149CC7-57A2-4B6E-8B97-A56399BB9814}" destId="{02915418-47B6-4C19-8EAD-7BE92857F9C6}" srcOrd="1" destOrd="0" parTransId="{69FA2AC2-3821-4F28-B829-0DC412E98C43}" sibTransId="{23685B62-3410-4B02-B3A0-993DDC1520A0}"/>
    <dgm:cxn modelId="{A17F2DB5-A904-4F30-A5B7-0E25E3B5F080}" type="presOf" srcId="{02915418-47B6-4C19-8EAD-7BE92857F9C6}" destId="{016EB96A-4274-4100-A96E-C4DC78A5A95C}" srcOrd="0" destOrd="0" presId="urn:microsoft.com/office/officeart/2005/8/layout/list1"/>
    <dgm:cxn modelId="{A2AC147F-DA4C-4903-B1D3-4EC68A51A4FA}" type="presParOf" srcId="{4D530C37-9B76-4838-8FBD-4FB3DFE138E6}" destId="{1BECCF44-46DD-40E2-A471-14D4C6F8EFC3}" srcOrd="0" destOrd="0" presId="urn:microsoft.com/office/officeart/2005/8/layout/list1"/>
    <dgm:cxn modelId="{AF62CC40-2362-4B74-BCE5-1116FC5F29A2}" type="presParOf" srcId="{1BECCF44-46DD-40E2-A471-14D4C6F8EFC3}" destId="{FB8EF3C0-20F7-42AC-B064-0735B8DEBBD6}" srcOrd="0" destOrd="0" presId="urn:microsoft.com/office/officeart/2005/8/layout/list1"/>
    <dgm:cxn modelId="{C5DE500D-480F-4405-9593-B601D441AEEE}" type="presParOf" srcId="{1BECCF44-46DD-40E2-A471-14D4C6F8EFC3}" destId="{6C8816FF-2FAC-4624-810F-609080ED768F}" srcOrd="1" destOrd="0" presId="urn:microsoft.com/office/officeart/2005/8/layout/list1"/>
    <dgm:cxn modelId="{A0232B28-0147-4E16-B472-B535787F0F51}" type="presParOf" srcId="{4D530C37-9B76-4838-8FBD-4FB3DFE138E6}" destId="{B31DC331-2D96-45EE-8D4E-24CD2CCF9FAF}" srcOrd="1" destOrd="0" presId="urn:microsoft.com/office/officeart/2005/8/layout/list1"/>
    <dgm:cxn modelId="{4591FF94-D1F9-4D2A-BC4E-8EFEE16FDD82}" type="presParOf" srcId="{4D530C37-9B76-4838-8FBD-4FB3DFE138E6}" destId="{7A57B8EA-99AF-4C75-B46E-DE709F108A59}" srcOrd="2" destOrd="0" presId="urn:microsoft.com/office/officeart/2005/8/layout/list1"/>
    <dgm:cxn modelId="{BC5E5188-97C0-43BD-AEEF-6DA6BD74FD1E}" type="presParOf" srcId="{4D530C37-9B76-4838-8FBD-4FB3DFE138E6}" destId="{1E7300D9-27E1-4C18-9F24-A830625053EF}" srcOrd="3" destOrd="0" presId="urn:microsoft.com/office/officeart/2005/8/layout/list1"/>
    <dgm:cxn modelId="{B81C9F2C-AA91-44C8-A598-BB44885579DB}" type="presParOf" srcId="{4D530C37-9B76-4838-8FBD-4FB3DFE138E6}" destId="{39D4A17F-D193-46FF-BD1A-B9B0A95DDF16}" srcOrd="4" destOrd="0" presId="urn:microsoft.com/office/officeart/2005/8/layout/list1"/>
    <dgm:cxn modelId="{8D571E5C-83D8-48F1-B4DA-567CAFF0BE39}" type="presParOf" srcId="{39D4A17F-D193-46FF-BD1A-B9B0A95DDF16}" destId="{016EB96A-4274-4100-A96E-C4DC78A5A95C}" srcOrd="0" destOrd="0" presId="urn:microsoft.com/office/officeart/2005/8/layout/list1"/>
    <dgm:cxn modelId="{A9519FF8-7200-4238-A7C7-BD0FB542B09C}" type="presParOf" srcId="{39D4A17F-D193-46FF-BD1A-B9B0A95DDF16}" destId="{F1C80739-E058-4BE6-9DB6-6D2E96CF81DB}" srcOrd="1" destOrd="0" presId="urn:microsoft.com/office/officeart/2005/8/layout/list1"/>
    <dgm:cxn modelId="{27E6CC9E-184C-48F9-88E8-A8697DD6D072}" type="presParOf" srcId="{4D530C37-9B76-4838-8FBD-4FB3DFE138E6}" destId="{CEEFD9D9-D53D-4415-9630-7BA6D07C8EAC}" srcOrd="5" destOrd="0" presId="urn:microsoft.com/office/officeart/2005/8/layout/list1"/>
    <dgm:cxn modelId="{3F6D579B-A798-46C6-9A8A-EC5F3145881B}" type="presParOf" srcId="{4D530C37-9B76-4838-8FBD-4FB3DFE138E6}" destId="{5716D8B6-78A9-494D-BED9-A700C49FC931}" srcOrd="6" destOrd="0" presId="urn:microsoft.com/office/officeart/2005/8/layout/list1"/>
    <dgm:cxn modelId="{07FBF98E-47DD-4579-9F89-83979E8DEC12}" type="presParOf" srcId="{4D530C37-9B76-4838-8FBD-4FB3DFE138E6}" destId="{F3C35C21-5A53-4CED-A13D-A3071D76975E}" srcOrd="7" destOrd="0" presId="urn:microsoft.com/office/officeart/2005/8/layout/list1"/>
    <dgm:cxn modelId="{7514E2EB-9111-4F32-8022-B8DAC33B6DDF}" type="presParOf" srcId="{4D530C37-9B76-4838-8FBD-4FB3DFE138E6}" destId="{B82A15AB-A98A-4E9E-A021-0016F4B9AA46}" srcOrd="8" destOrd="0" presId="urn:microsoft.com/office/officeart/2005/8/layout/list1"/>
    <dgm:cxn modelId="{6B2026DD-F5B7-4E08-86AE-53FA927D5E5A}" type="presParOf" srcId="{B82A15AB-A98A-4E9E-A021-0016F4B9AA46}" destId="{3B9CD13A-8582-4C8B-BEC3-384A4083BB40}" srcOrd="0" destOrd="0" presId="urn:microsoft.com/office/officeart/2005/8/layout/list1"/>
    <dgm:cxn modelId="{0F29B611-21B5-46C0-B9DA-9BB3B1A33442}" type="presParOf" srcId="{B82A15AB-A98A-4E9E-A021-0016F4B9AA46}" destId="{0BDC8AC8-F5B9-4AB5-95FD-5EC14F913321}" srcOrd="1" destOrd="0" presId="urn:microsoft.com/office/officeart/2005/8/layout/list1"/>
    <dgm:cxn modelId="{49F114BA-8A3F-4C37-8E61-AE67BAC996D4}" type="presParOf" srcId="{4D530C37-9B76-4838-8FBD-4FB3DFE138E6}" destId="{5EF73495-7D9D-425C-97E3-A8CE615DC310}" srcOrd="9" destOrd="0" presId="urn:microsoft.com/office/officeart/2005/8/layout/list1"/>
    <dgm:cxn modelId="{B01E7427-6AB8-437A-BA87-1EECF748067D}" type="presParOf" srcId="{4D530C37-9B76-4838-8FBD-4FB3DFE138E6}" destId="{D210660C-8267-4BCE-8375-C9618B9F1F13}" srcOrd="10" destOrd="0" presId="urn:microsoft.com/office/officeart/2005/8/layout/list1"/>
    <dgm:cxn modelId="{63263B72-3E27-44AF-8879-0301D0849623}" type="presParOf" srcId="{4D530C37-9B76-4838-8FBD-4FB3DFE138E6}" destId="{EAF777D3-2924-4FF6-BDC0-65EE5434E224}" srcOrd="11" destOrd="0" presId="urn:microsoft.com/office/officeart/2005/8/layout/list1"/>
    <dgm:cxn modelId="{92B2C35C-85BD-448D-A2ED-49BF5090E151}" type="presParOf" srcId="{4D530C37-9B76-4838-8FBD-4FB3DFE138E6}" destId="{89DFB3AD-0202-418F-8792-DD961980999F}" srcOrd="12" destOrd="0" presId="urn:microsoft.com/office/officeart/2005/8/layout/list1"/>
    <dgm:cxn modelId="{4CB5F26C-B71C-460D-ABF9-C051CCAD240B}" type="presParOf" srcId="{89DFB3AD-0202-418F-8792-DD961980999F}" destId="{6845B743-4D7B-4868-8804-6309478468AD}" srcOrd="0" destOrd="0" presId="urn:microsoft.com/office/officeart/2005/8/layout/list1"/>
    <dgm:cxn modelId="{2F5E3374-9E53-4740-B6AF-337DE860DA01}" type="presParOf" srcId="{89DFB3AD-0202-418F-8792-DD961980999F}" destId="{45BD53C4-2816-4ABE-8C5A-AA377D736C25}" srcOrd="1" destOrd="0" presId="urn:microsoft.com/office/officeart/2005/8/layout/list1"/>
    <dgm:cxn modelId="{2EC1AC91-BFCC-48ED-A47F-D311DFE235A6}" type="presParOf" srcId="{4D530C37-9B76-4838-8FBD-4FB3DFE138E6}" destId="{DC6AF6C8-1362-4F98-83AC-909227DA14E6}" srcOrd="13" destOrd="0" presId="urn:microsoft.com/office/officeart/2005/8/layout/list1"/>
    <dgm:cxn modelId="{3192BBB3-925B-4762-ABD4-E12D250026A6}" type="presParOf" srcId="{4D530C37-9B76-4838-8FBD-4FB3DFE138E6}" destId="{EDE1E1F0-E815-48E5-912E-13679CDE75FF}" srcOrd="14" destOrd="0" presId="urn:microsoft.com/office/officeart/2005/8/layout/list1"/>
    <dgm:cxn modelId="{1982D932-E72E-49B8-B6D7-18DFAD92369A}" type="presParOf" srcId="{4D530C37-9B76-4838-8FBD-4FB3DFE138E6}" destId="{EAB63633-48DD-4BB6-B433-094CFC7558AE}" srcOrd="15" destOrd="0" presId="urn:microsoft.com/office/officeart/2005/8/layout/list1"/>
    <dgm:cxn modelId="{4F8C52A8-2B29-4085-846B-A9E4AE1C47D0}" type="presParOf" srcId="{4D530C37-9B76-4838-8FBD-4FB3DFE138E6}" destId="{914BF911-3FAA-430A-A081-BB74E68FA15C}" srcOrd="16" destOrd="0" presId="urn:microsoft.com/office/officeart/2005/8/layout/list1"/>
    <dgm:cxn modelId="{58AB35C5-E98E-4631-A20C-01E737846B12}" type="presParOf" srcId="{914BF911-3FAA-430A-A081-BB74E68FA15C}" destId="{727B86B9-3408-46C8-93BA-486DCD4E8685}" srcOrd="0" destOrd="0" presId="urn:microsoft.com/office/officeart/2005/8/layout/list1"/>
    <dgm:cxn modelId="{200A2020-2386-445F-B0E1-2DA320954829}" type="presParOf" srcId="{914BF911-3FAA-430A-A081-BB74E68FA15C}" destId="{8C3BC10A-44A5-468D-8214-D6D14A584F2A}" srcOrd="1" destOrd="0" presId="urn:microsoft.com/office/officeart/2005/8/layout/list1"/>
    <dgm:cxn modelId="{D297D837-DD99-4148-BD91-01C79C67BE53}" type="presParOf" srcId="{4D530C37-9B76-4838-8FBD-4FB3DFE138E6}" destId="{692587AD-BEDD-4952-9DA8-C6AB68CB8741}" srcOrd="17" destOrd="0" presId="urn:microsoft.com/office/officeart/2005/8/layout/list1"/>
    <dgm:cxn modelId="{C8627B76-B5F6-44E4-AF23-25330522E3F3}" type="presParOf" srcId="{4D530C37-9B76-4838-8FBD-4FB3DFE138E6}" destId="{A1FA41A4-7CF7-4366-889B-BD297DC0655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82E0F-DC50-4ADE-8633-B0FDF4EF978E}">
      <dsp:nvSpPr>
        <dsp:cNvPr id="0" name=""/>
        <dsp:cNvSpPr/>
      </dsp:nvSpPr>
      <dsp:spPr>
        <a:xfrm>
          <a:off x="2981855" y="1656193"/>
          <a:ext cx="2789865" cy="1872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группам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421" y="1930367"/>
        <a:ext cx="1972733" cy="1323831"/>
      </dsp:txXfrm>
    </dsp:sp>
    <dsp:sp modelId="{6CFB5748-CFB8-480D-B650-D2ADB5400B1B}">
      <dsp:nvSpPr>
        <dsp:cNvPr id="0" name=""/>
        <dsp:cNvSpPr/>
      </dsp:nvSpPr>
      <dsp:spPr>
        <a:xfrm rot="8783200">
          <a:off x="2491117" y="3708786"/>
          <a:ext cx="678332" cy="2204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0AE64-D09D-40E2-9D78-B00FEDCBE5EE}">
      <dsp:nvSpPr>
        <dsp:cNvPr id="0" name=""/>
        <dsp:cNvSpPr/>
      </dsp:nvSpPr>
      <dsp:spPr>
        <a:xfrm>
          <a:off x="681683" y="4536509"/>
          <a:ext cx="2403770" cy="876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Гамма излучение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365" y="4562191"/>
        <a:ext cx="2352406" cy="825490"/>
      </dsp:txXfrm>
    </dsp:sp>
    <dsp:sp modelId="{2BAE2044-CE8C-4970-8A9E-0A3FD43D370F}">
      <dsp:nvSpPr>
        <dsp:cNvPr id="0" name=""/>
        <dsp:cNvSpPr/>
      </dsp:nvSpPr>
      <dsp:spPr>
        <a:xfrm rot="11262894">
          <a:off x="2276566" y="2142361"/>
          <a:ext cx="681093" cy="2301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5F37-8EF2-4787-8EFE-67B6C3D1EBA8}">
      <dsp:nvSpPr>
        <dsp:cNvPr id="0" name=""/>
        <dsp:cNvSpPr/>
      </dsp:nvSpPr>
      <dsp:spPr>
        <a:xfrm>
          <a:off x="157258" y="1872207"/>
          <a:ext cx="2060712" cy="576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Радиоволны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131" y="1889080"/>
        <a:ext cx="2026966" cy="542328"/>
      </dsp:txXfrm>
    </dsp:sp>
    <dsp:sp modelId="{6FEA2DFC-5CE9-4430-97BC-568BBC65AE7C}">
      <dsp:nvSpPr>
        <dsp:cNvPr id="0" name=""/>
        <dsp:cNvSpPr/>
      </dsp:nvSpPr>
      <dsp:spPr>
        <a:xfrm rot="16276654">
          <a:off x="4137411" y="1035496"/>
          <a:ext cx="617618" cy="2689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3A939-F456-492F-A17F-0B270CB0C9A5}">
      <dsp:nvSpPr>
        <dsp:cNvPr id="0" name=""/>
        <dsp:cNvSpPr/>
      </dsp:nvSpPr>
      <dsp:spPr>
        <a:xfrm>
          <a:off x="3325608" y="7"/>
          <a:ext cx="2204748" cy="593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 излучение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2988" y="17387"/>
        <a:ext cx="2169988" cy="558652"/>
      </dsp:txXfrm>
    </dsp:sp>
    <dsp:sp modelId="{A0D465F7-676C-49B7-9AC6-AD0CEF07588B}">
      <dsp:nvSpPr>
        <dsp:cNvPr id="0" name=""/>
        <dsp:cNvSpPr/>
      </dsp:nvSpPr>
      <dsp:spPr>
        <a:xfrm rot="20892878">
          <a:off x="5840389" y="2165991"/>
          <a:ext cx="716007" cy="216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4D14-9BEA-43CB-9B79-C80A681C58BE}">
      <dsp:nvSpPr>
        <dsp:cNvPr id="0" name=""/>
        <dsp:cNvSpPr/>
      </dsp:nvSpPr>
      <dsp:spPr>
        <a:xfrm>
          <a:off x="6669357" y="1863787"/>
          <a:ext cx="2286610" cy="512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УФ  излучение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4367" y="1878797"/>
        <a:ext cx="2256590" cy="482451"/>
      </dsp:txXfrm>
    </dsp:sp>
    <dsp:sp modelId="{AD2B1E41-5750-47F0-935C-C91110D36C0A}">
      <dsp:nvSpPr>
        <dsp:cNvPr id="0" name=""/>
        <dsp:cNvSpPr/>
      </dsp:nvSpPr>
      <dsp:spPr>
        <a:xfrm rot="2698762">
          <a:off x="5683238" y="3842441"/>
          <a:ext cx="653103" cy="181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2C65D-F469-4E2E-9A83-7E28BC4235BA}">
      <dsp:nvSpPr>
        <dsp:cNvPr id="0" name=""/>
        <dsp:cNvSpPr/>
      </dsp:nvSpPr>
      <dsp:spPr>
        <a:xfrm>
          <a:off x="6165296" y="4629636"/>
          <a:ext cx="2204748" cy="810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Рентгеновское излучение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9042" y="4653382"/>
        <a:ext cx="2157256" cy="763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7B8EA-99AF-4C75-B46E-DE709F108A59}">
      <dsp:nvSpPr>
        <dsp:cNvPr id="0" name=""/>
        <dsp:cNvSpPr/>
      </dsp:nvSpPr>
      <dsp:spPr>
        <a:xfrm>
          <a:off x="0" y="30418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816FF-2FAC-4624-810F-609080ED768F}">
      <dsp:nvSpPr>
        <dsp:cNvPr id="0" name=""/>
        <dsp:cNvSpPr/>
      </dsp:nvSpPr>
      <dsp:spPr>
        <a:xfrm>
          <a:off x="373337" y="0"/>
          <a:ext cx="426720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нервозность</a:t>
          </a:r>
          <a:endParaRPr lang="ru-RU" sz="24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717" y="27380"/>
        <a:ext cx="4212440" cy="506120"/>
      </dsp:txXfrm>
    </dsp:sp>
    <dsp:sp modelId="{5716D8B6-78A9-494D-BED9-A700C49FC931}">
      <dsp:nvSpPr>
        <dsp:cNvPr id="0" name=""/>
        <dsp:cNvSpPr/>
      </dsp:nvSpPr>
      <dsp:spPr>
        <a:xfrm>
          <a:off x="0" y="116602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80739-E058-4BE6-9DB6-6D2E96CF81DB}">
      <dsp:nvSpPr>
        <dsp:cNvPr id="0" name=""/>
        <dsp:cNvSpPr/>
      </dsp:nvSpPr>
      <dsp:spPr>
        <a:xfrm>
          <a:off x="373337" y="864098"/>
          <a:ext cx="4267200" cy="56088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депрессию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717" y="891478"/>
        <a:ext cx="4212440" cy="506120"/>
      </dsp:txXfrm>
    </dsp:sp>
    <dsp:sp modelId="{D210660C-8267-4BCE-8375-C9618B9F1F13}">
      <dsp:nvSpPr>
        <dsp:cNvPr id="0" name=""/>
        <dsp:cNvSpPr/>
      </dsp:nvSpPr>
      <dsp:spPr>
        <a:xfrm>
          <a:off x="0" y="2166262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C8AC8-F5B9-4AB5-95FD-5EC14F913321}">
      <dsp:nvSpPr>
        <dsp:cNvPr id="0" name=""/>
        <dsp:cNvSpPr/>
      </dsp:nvSpPr>
      <dsp:spPr>
        <a:xfrm>
          <a:off x="445346" y="1887224"/>
          <a:ext cx="4267200" cy="69927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нарушение артериального давления</a:t>
          </a:r>
          <a:endParaRPr lang="ru-RU" sz="24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482" y="1921360"/>
        <a:ext cx="4198928" cy="631005"/>
      </dsp:txXfrm>
    </dsp:sp>
    <dsp:sp modelId="{EDE1E1F0-E815-48E5-912E-13679CDE75FF}">
      <dsp:nvSpPr>
        <dsp:cNvPr id="0" name=""/>
        <dsp:cNvSpPr/>
      </dsp:nvSpPr>
      <dsp:spPr>
        <a:xfrm>
          <a:off x="0" y="3028102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53C4-2816-4ABE-8C5A-AA377D736C25}">
      <dsp:nvSpPr>
        <dsp:cNvPr id="0" name=""/>
        <dsp:cNvSpPr/>
      </dsp:nvSpPr>
      <dsp:spPr>
        <a:xfrm>
          <a:off x="304800" y="2747662"/>
          <a:ext cx="4267200" cy="56088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Рак мозга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0" y="2775042"/>
        <a:ext cx="4212440" cy="506120"/>
      </dsp:txXfrm>
    </dsp:sp>
    <dsp:sp modelId="{A1FA41A4-7CF7-4366-889B-BD297DC06558}">
      <dsp:nvSpPr>
        <dsp:cNvPr id="0" name=""/>
        <dsp:cNvSpPr/>
      </dsp:nvSpPr>
      <dsp:spPr>
        <a:xfrm>
          <a:off x="0" y="3913688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BC10A-44A5-468D-8214-D6D14A584F2A}">
      <dsp:nvSpPr>
        <dsp:cNvPr id="0" name=""/>
        <dsp:cNvSpPr/>
      </dsp:nvSpPr>
      <dsp:spPr>
        <a:xfrm>
          <a:off x="304800" y="3609502"/>
          <a:ext cx="4267200" cy="5608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Лейкоз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80" y="3636882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8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19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74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3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61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04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8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AA2D-F15B-47B8-B30A-D3C9D0A39041}" type="datetimeFigureOut">
              <a:rPr lang="ru-RU" smtClean="0"/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EE1F-94DC-4EA1-91B1-3F892BB58E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8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gamma7.m-l-m.info/zashhita-ot-elektromagnitnogo-izlucheniya/vliyanie-elektromagnitnogo-izlucheniya-na-cheloveka/mobilnye-telefony/" TargetMode="External"/><Relationship Id="rId3" Type="http://schemas.openxmlformats.org/officeDocument/2006/relationships/hyperlink" Target="http://www.bochkavpechatleniy.com/data/photo/1080/f0208950555c222e6e6d6d8bcff3c9c5.jpg" TargetMode="External"/><Relationship Id="rId7" Type="http://schemas.openxmlformats.org/officeDocument/2006/relationships/hyperlink" Target="http://www.olga-mosina.ru/images/mobile_encephal.jpg" TargetMode="External"/><Relationship Id="rId2" Type="http://schemas.openxmlformats.org/officeDocument/2006/relationships/hyperlink" Target="http://cardshop.com.ua/-/media/image/v/r/page-vred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100.ru/upload/iblock/c07/c076a67ac6eed60da9a48fffbd9ac740.jpg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egofree.ru/wp-content/uploads/2010/06/1274891965.jpeg" TargetMode="External"/><Relationship Id="rId10" Type="http://schemas.openxmlformats.org/officeDocument/2006/relationships/hyperlink" Target="http://img1.liveinternet.ru/images/attach/c/5/88/749/88749233_mobil4.jpg" TargetMode="External"/><Relationship Id="rId4" Type="http://schemas.openxmlformats.org/officeDocument/2006/relationships/hyperlink" Target="http://comp-security.net/wp-content/uploads/080813_1246_SAR1.png" TargetMode="External"/><Relationship Id="rId9" Type="http://schemas.openxmlformats.org/officeDocument/2006/relationships/hyperlink" Target="http://www.zdorovuchka.ru/krasota-i-zdorovie/sekreti-molodosti-i-dolgoletiya/198-vliyanie-sotovogo-na-zdorovi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3587171"/>
            <a:ext cx="5832648" cy="293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9класса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Краснолипковская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Верхнелиповская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Светлана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Плетнева Валентина Ивановна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548680"/>
            <a:ext cx="72728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ЭМИ мобильного телефона на живой организм»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j0285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057">
            <a:off x="6574125" y="2093781"/>
            <a:ext cx="2369963" cy="22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41" y="-102616"/>
            <a:ext cx="9144000" cy="6960615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41764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 современный мир  без мобильного телефона. Мы все оценили преимущество и удобство беспроводной сотовой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у взрослых и детей имеются свои собственные сотовые телефоны. Человечество никогда не откажется от этого изобретения. Остается только сделать его более безопасным. Для этого необходимы исследования и новые материалы. В СМИ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противоречивые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о влиянии сотового телефона на здоровье человека.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посвятить свою работу решению проблемы: «Влияние ЭМИ сотового телефона на живой организм».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448272" cy="233435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6632"/>
            <a:ext cx="85689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работа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ЭМИ мобильного телефона на ж</a:t>
            </a:r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ивой организм»</a:t>
            </a:r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непосредственное влияние электромагнитного излучения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сотовых телефонов на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некоторых веществ отражать или поглощать это излучение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литературными источниками 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 мобильных телефонов на живой организм и здоровье людей.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 научно - популярной литературы провести свои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живых объектах – инфузориях туфельках и выяснить, как влияет прямое воздействие сотовых телефонов.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результаты исследования и на основании полученных данных сформулировать выводы и внести свои рекомендации.</a:t>
            </a:r>
          </a:p>
          <a:p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endParaRPr lang="ru-RU" sz="24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микроскопы, культура инфузории туфельки, сотовые телефоны:  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G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3100», 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GT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5830» и 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p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картон, железная пластина, пенопласт.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08" y="15169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191849"/>
            <a:ext cx="6480720" cy="24898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исследований стала культура инфузории туфельки (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Paramecium caudatum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Средой обитания является пресный водоем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стоячей водой и наличием в воде разлагающихся органических веществ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 можно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в аквариуме. Размеры разных видов туфелек - от 0,1 до 0,5 мм</a:t>
            </a:r>
          </a:p>
          <a:p>
            <a:pPr algn="l"/>
            <a:endParaRPr lang="ru-RU" alt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18" y="404664"/>
            <a:ext cx="2747856" cy="2373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Владелец\Desktop\SL272107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4169"/>
            <a:ext cx="2466975" cy="2700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Владелец\Desktop\SL272375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16" y="3657913"/>
            <a:ext cx="1368152" cy="251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C:\Users\Владелец\Desktop\SL272320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33" y="3444169"/>
            <a:ext cx="2756298" cy="2748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7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8300"/>
            <a:ext cx="9144000" cy="7006299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500100" y="191497"/>
            <a:ext cx="83923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Культуры </a:t>
            </a:r>
            <a:r>
              <a:rPr lang="ru-RU" altLang="ru-RU" sz="2000" b="1" dirty="0">
                <a:solidFill>
                  <a:schemeClr val="bg1"/>
                </a:solidFill>
              </a:rPr>
              <a:t>инфузорий облучались мобильными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телефонами  «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Samsung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G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-S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3100», «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Samsung GT-S5830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» и «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LD p350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» в течение 15 </a:t>
            </a:r>
            <a:r>
              <a:rPr lang="ru-RU" altLang="ru-RU" sz="2000" b="1" dirty="0">
                <a:solidFill>
                  <a:schemeClr val="bg1"/>
                </a:solidFill>
              </a:rPr>
              <a:t>минут. </a:t>
            </a:r>
            <a:br>
              <a:rPr lang="ru-RU" altLang="ru-RU" sz="2000" b="1" dirty="0">
                <a:solidFill>
                  <a:schemeClr val="bg1"/>
                </a:solidFill>
              </a:rPr>
            </a:b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2708" y="911083"/>
            <a:ext cx="407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 (мобильный телефон)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100" y="1542252"/>
            <a:ext cx="1545674" cy="2364122"/>
          </a:xfrm>
          <a:prstGeom prst="roundRect">
            <a:avLst/>
          </a:prstGeom>
          <a:solidFill>
            <a:srgbClr val="DCDCD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C:\Users\Владелец\Desktop\SL272097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8" y="1685943"/>
            <a:ext cx="1332152" cy="21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38103" y="1607805"/>
            <a:ext cx="1545674" cy="2364122"/>
          </a:xfrm>
          <a:prstGeom prst="roundRect">
            <a:avLst/>
          </a:prstGeom>
          <a:ln>
            <a:solidFill>
              <a:srgbClr val="DCDCD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6211" y="1876466"/>
            <a:ext cx="1545674" cy="2364122"/>
          </a:xfrm>
          <a:prstGeom prst="roundRect">
            <a:avLst/>
          </a:prstGeom>
          <a:ln>
            <a:solidFill>
              <a:srgbClr val="A5A5A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C:\Users\Владелец\Desktop\SL272370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30" y="2023524"/>
            <a:ext cx="1220261" cy="20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Владелец\Desktop\SL272103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05" y="1685943"/>
            <a:ext cx="1369758" cy="20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 rot="2478587">
            <a:off x="2290723" y="1190981"/>
            <a:ext cx="151687" cy="50811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349203" y="1300106"/>
            <a:ext cx="162916" cy="49590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8646999">
            <a:off x="6420956" y="1220901"/>
            <a:ext cx="157283" cy="5812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367591" y="4333177"/>
            <a:ext cx="162916" cy="49590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887977" y="483623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организм (инфузория туфелька)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00" y="5297904"/>
            <a:ext cx="2664296" cy="1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2816" y="260648"/>
            <a:ext cx="8559664" cy="1873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эксперименте 8 Инфузорий подвергались прямому облучению ЭМВ 15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мобильного телефона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GT-S5830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Через 12 минут произошло замедление движений, на 21 минуте инфузории сгруппировались вместе, фон потемнел, через 35 минут 7 особей погибли, что составило 87,5%.</a:t>
            </a:r>
          </a:p>
        </p:txBody>
      </p:sp>
      <p:pic>
        <p:nvPicPr>
          <p:cNvPr id="4" name="Picture 3" descr="C:\Users\Владелец\Desktop\SL27209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4" y="2912360"/>
            <a:ext cx="3646705" cy="3376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Владелец\Desktop\SL272368.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912360"/>
            <a:ext cx="3636000" cy="33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3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8646" y="247166"/>
            <a:ext cx="8489817" cy="6264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    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последующих экспериментов применялись поочередно, как  защитный экран: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Картонка</a:t>
            </a:r>
            <a:endParaRPr lang="ru-RU" alt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ладелец\Desktop\SL27210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554"/>
            <a:ext cx="1728192" cy="2558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915816" y="1684414"/>
            <a:ext cx="347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Железная пластинка </a:t>
            </a:r>
            <a:endParaRPr lang="ru-RU" sz="2400" dirty="0"/>
          </a:p>
        </p:txBody>
      </p:sp>
      <p:pic>
        <p:nvPicPr>
          <p:cNvPr id="6" name="Picture 4" descr="C:\Users\Владелец\Desktop\SL272366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63" y="2348880"/>
            <a:ext cx="2989924" cy="254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6393563" y="3011760"/>
            <a:ext cx="199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Пенопласт</a:t>
            </a:r>
            <a:endParaRPr lang="ru-RU" sz="2400" dirty="0"/>
          </a:p>
        </p:txBody>
      </p:sp>
      <p:pic>
        <p:nvPicPr>
          <p:cNvPr id="8" name="Picture 5" descr="C:\Users\Владелец\Desktop\SL272367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13" y="3717032"/>
            <a:ext cx="3065949" cy="2625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3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746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79712" y="171933"/>
            <a:ext cx="504056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1.Облучение через картон. </a:t>
            </a:r>
          </a:p>
          <a:p>
            <a:pPr algn="l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как и при прямом облучении: на 20 минуте потемнел фон, движение инфузорий резко замедлилось и они вместе сгруппировались, их можно было посчитать – количество 7.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Перестали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на 47 минуте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инфузорий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составило 71,4%</a:t>
            </a:r>
          </a:p>
        </p:txBody>
      </p:sp>
      <p:pic>
        <p:nvPicPr>
          <p:cNvPr id="5" name="Picture 3" descr="C:\Users\Владелец\Desktop\IMG_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3" y="2786066"/>
            <a:ext cx="3463433" cy="3595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6066"/>
            <a:ext cx="3384376" cy="3595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22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549" y="188640"/>
            <a:ext cx="87409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Облучение через железную пластину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20 минуте поведение инфузорий изменилось, они стали вращаться вокруг своей оси;</a:t>
            </a:r>
          </a:p>
          <a:p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27 минуте удалились с поля  зрения (удалились от раздражителя).</a:t>
            </a:r>
          </a:p>
          <a:p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34 минуте все 9 инфузорий замедлили движение,  перестала двигаться одна инфузория. </a:t>
            </a:r>
          </a:p>
          <a:p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56 минут погибли еще 4 инфузорий, что составило 55,5%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Владелец\Desktop\SL272366.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08" y="3264221"/>
            <a:ext cx="3456000" cy="34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22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3265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 через 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пенопласт</a:t>
            </a:r>
          </a:p>
          <a:p>
            <a:pPr algn="ctr"/>
            <a:endParaRPr lang="ru-RU" alt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32820"/>
            <a:ext cx="841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активности инфузорий не наблюдалось 28 минут. Далее активность уменьшилась, насчитали 8 инфузорий, которые двигались вяло. Наблюдение продолжалось 1час 30 минут, погибла 1 особь, что составило 12, 5%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2996951"/>
            <a:ext cx="3456000" cy="34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6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9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полученные данные в ходе эксперимента мы обработали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составили две таблицы. 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Владелец\Desktop\SL27237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22698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14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ассиф през\МАТЕРИАЛЫ И СХЕМЫ К ПРЕЗЕНТ\фоны к презентациям\шаблоны\00250\slid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40"/>
            <a:ext cx="9144000" cy="68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3691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изобретения Александром Поповым радио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(1895 год)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 электромагнитный фон, в котором живет человек, стал увеличиваться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100 -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раз по сравнению с естественным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854" y="49411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электромагнитное излучение в миллионы раз превышает  то, что испытывали наши бабушки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9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таблице мы указали материалы, которые использовали в качестве защитного экрана и высчитали  % погибших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инфузорий</a:t>
            </a: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4693806"/>
              </p:ext>
            </p:extLst>
          </p:nvPr>
        </p:nvGraphicFramePr>
        <p:xfrm>
          <a:off x="1115616" y="3717032"/>
          <a:ext cx="627908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89562"/>
              </p:ext>
            </p:extLst>
          </p:nvPr>
        </p:nvGraphicFramePr>
        <p:xfrm>
          <a:off x="417150" y="1684894"/>
          <a:ext cx="828092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1343232"/>
                <a:gridCol w="1462252"/>
                <a:gridCol w="1581303"/>
                <a:gridCol w="1445861"/>
              </a:tblGrid>
              <a:tr h="62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защиты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Железная пластина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Пенопласт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 минутах (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казывает обездвиживание инфузорий)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4748" y="1196752"/>
            <a:ext cx="1439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таблицы была построена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24909071"/>
              </p:ext>
            </p:extLst>
          </p:nvPr>
        </p:nvGraphicFramePr>
        <p:xfrm>
          <a:off x="1403648" y="1412776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таблице указали время обездвиживания инфузорий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1502709"/>
              </p:ext>
            </p:extLst>
          </p:nvPr>
        </p:nvGraphicFramePr>
        <p:xfrm>
          <a:off x="1655676" y="3573016"/>
          <a:ext cx="58326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57920"/>
              </p:ext>
            </p:extLst>
          </p:nvPr>
        </p:nvGraphicFramePr>
        <p:xfrm>
          <a:off x="539552" y="1484784"/>
          <a:ext cx="8064895" cy="20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516"/>
                <a:gridCol w="1493078"/>
                <a:gridCol w="1424107"/>
                <a:gridCol w="1540051"/>
                <a:gridCol w="1408143"/>
              </a:tblGrid>
              <a:tr h="508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защиты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Железная пластина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Пенопласт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3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(указывают на количество погибших особей)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4748" y="908720"/>
            <a:ext cx="1439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таблицы была построена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19814952"/>
              </p:ext>
            </p:extLst>
          </p:nvPr>
        </p:nvGraphicFramePr>
        <p:xfrm>
          <a:off x="1547664" y="1340768"/>
          <a:ext cx="64087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60648"/>
            <a:ext cx="2880320" cy="792088"/>
          </a:xfrm>
          <a:prstGeom prst="roundRect">
            <a:avLst/>
          </a:prstGeom>
          <a:ln w="28575">
            <a:solidFill>
              <a:srgbClr val="8D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sputnikls.narod.ru/images/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1944216" cy="1372798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135" y="141277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видит и не чувствует и поэтому не всегда предостерегается от опасного воздействия этих полей. Наша работа подтверждает существование их негативного влияния на живой организм.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 сказывается отрицательно на живые организмы, при прямом воздействии или если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 длительное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Экраны, сделанные из разных материалов, могут отражать некоторое  количество этого излучения.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Лучшими защитными свойствами обладает пенопласт. Он легкий материал, не намокает. Если сделать экран на основе пенопласта (возможен другой полимер), то можно получить оболочку,  которая станет защитой для излучения мобильного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2115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3106" y="188640"/>
            <a:ext cx="2880320" cy="792088"/>
          </a:xfrm>
          <a:prstGeom prst="roundRect">
            <a:avLst/>
          </a:prstGeom>
          <a:ln w="28575">
            <a:solidFill>
              <a:srgbClr val="8D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nk (210x155, 16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96" y="72938"/>
            <a:ext cx="1728192" cy="118834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1148721"/>
            <a:ext cx="87849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разговора не стоит сильно прижимать телефон к уху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сотовый телефон в случаях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необходимости;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разговаривать непрерывно более трех-четырех минут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между звонками - не менее 15 минут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вешайте телефон на шею, не держите телефон в кармане;  положите его в его сумку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ограничивать время пользования телефонами детей младших классов,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 и нервная система все еще находятся в процессе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минимума разговоры в местах с плохой связью т.к. если связь плохая, телефон увеличивает мощность сигнала, а следовательно негативно влияет на организм.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68" y="40466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подносить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к голове сразу же после нажатия кнопки набора номера, т.к. в этот момент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 больше, чем во время самого разговора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гарнитуры (комплектное устройство, состоящее из наушников и микрофона ) при разговоре т.к. любая гарнитура частично снимает объем излучения на голову человека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кладите телефон под подушку, когда ложитесь спать, лучше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 другой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комнате. 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 сотового телефона относиться серьезно,  приобретать аппарат известных фирм, интересоваться наличием сертификата Минсвязи на модель телефона и санитарно-гигиенического сертификата. В инструкции должны быть указаны стандарты безопасности, проверку на соответствии которым прошел приобретаемый вами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3442" y="404664"/>
            <a:ext cx="2880320" cy="792088"/>
          </a:xfrm>
          <a:prstGeom prst="roundRect">
            <a:avLst/>
          </a:prstGeom>
          <a:ln w="28575">
            <a:solidFill>
              <a:srgbClr val="8D1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28800"/>
            <a:ext cx="7848872" cy="4464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186" y="1772816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мы подтвердили гипотезу о негативном влиянии прямого воздействия мобильных телефонов на организм и поняли, что проблема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Сотовый телефон – вред здоровью»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реальность, она существует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не призывать отказаться от мобильного телефона, а  рекомендовать принять простые меры предосторожности, которые позволят обезопасить организм от его негативного влияния  и сохранить своё  бесценное здоровье.  Надо помнить, что здоровье, ни за какие деньги не купишь.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&amp;Vcy;&amp;ocy;&amp;zcy;&amp;dcy;&amp;iecy;&amp;jcy;&amp;scy;&amp;tcy;&amp;vcy;&amp;icy;&amp;iecy; &amp;Ecy;&amp;Mcy;&amp;Icy; &amp;ncy;&amp;acy; &amp;scy;&amp;icy;&amp;scy;&amp;tcy;&amp;iecy;&amp;mcy;&amp;ycy; &amp;ocy;&amp;rcy;&amp;gcy;&amp;acy;&amp;ncy;&amp;icy;&amp;zcy;&amp;mcy;&amp;a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94" y="2060848"/>
            <a:ext cx="5022037" cy="3766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40603"/>
              </p:ext>
            </p:extLst>
          </p:nvPr>
        </p:nvGraphicFramePr>
        <p:xfrm>
          <a:off x="287524" y="806756"/>
          <a:ext cx="8568952" cy="5958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3164"/>
                <a:gridCol w="8185788"/>
              </a:tblGrid>
              <a:tr h="5616624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8.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9.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10.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11.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12.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13.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  <a:hlinkClick r:id="rId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hlinkClick r:id="rId2"/>
                        </a:rPr>
                        <a:t>http://cardshop.com.ua/-/media/image/v/r/page-vred2.jpg</a:t>
                      </a:r>
                      <a:r>
                        <a:rPr lang="ru-RU" sz="11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- картинка человек с сотовым телефоном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  <a:hlinkClick r:id="rId3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hlinkClick r:id="rId3"/>
                        </a:rPr>
                        <a:t>http://www.bochkavpechatleniy.com/data/photo/1080/f0208950555c222e6e6d6d8bcff3c9c5.jpg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-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влияние сотового телефона на головной мозг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  <a:hlinkClick r:id="rId4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hlinkClick r:id="rId4"/>
                        </a:rPr>
                        <a:t>http://comp-security.net/wp-content/uploads/080813_1246_SAR1.png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- изображение головы и телефона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  <a:hlinkClick r:id="rId5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hlinkClick r:id="rId5"/>
                        </a:rPr>
                        <a:t>http://egofree.ru/wp-content/uploads/2010/06/1274891965.jpeg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- слоник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  <a:hlinkClick r:id="rId6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hlinkClick r:id="rId6"/>
                        </a:rPr>
                        <a:t>http://www.j100.ru/upload/iblock/c07/c076a67ac6eed60da9a48fffbd9ac740.jpg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- машина</a:t>
                      </a:r>
                    </a:p>
                    <a:p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hlinkClick r:id="rId7"/>
                        </a:rPr>
                        <a:t>http://www.olga-mosina.ru/images/mobile_encephal.jpg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- картинка на заключительном слайде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u="sng" kern="1200" dirty="0" smtClean="0">
                          <a:solidFill>
                            <a:schemeClr val="bg1"/>
                          </a:solidFill>
                          <a:effectLst/>
                          <a:hlinkClick r:id="rId8"/>
                        </a:rPr>
                        <a:t>http://gamma7.m-l-m.info/zashhita-ot-elektromagnitnogo-izlucheniya/vliyanie-elektromagnitnogo-izlucheniya-na-cheloveka/mobilnye-telefony/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- защита от электромагнитного излучения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u="sng" kern="1200" dirty="0" smtClean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http://www.zdorovuchka.ru/krasota-i-zdorovie/sekreti-molodosti-i-dolgoletiya/198-vliyanie-sotovogo-na-zdorovie.html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- влияние сотового телефона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u="sng" kern="1200" dirty="0" smtClean="0">
                          <a:solidFill>
                            <a:schemeClr val="bg1"/>
                          </a:solidFill>
                          <a:effectLst/>
                          <a:hlinkClick r:id="rId10"/>
                        </a:rPr>
                        <a:t>http://img1.liveinternet.ru/images/attach/c/5/88/749/88749233_mobil4.jpg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- на обложке изображение телефона</a:t>
                      </a:r>
                    </a:p>
                    <a:p>
                      <a:endParaRPr lang="ru-RU" sz="11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Большая Российская энциклопедия: в 30т/Председатель Науч.- ред. совета Ю.С. Осипов.- М.: Большая Российская энциклопедия, 2008. (излучение).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Васин А.Л. Некоторые вопросы переноса условий воздействия низкочастотных электромагнитных полей с животных на человека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// Радиационная биология. Радиоэкология. - 2003. - Т.43, N 5. - С.579-583.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Григорьев Ю. Г. Сотовая связь: радиобиологические проблемы и оценка опасности. Радиационная биология. Радиоэкология. 2001. № 5.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Медицинская и биологическая физика: Учеб. для вузов / А.Н. Ремизов, 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А.Г. Максина, А.Я. Потапенко. – 4-е изд., -  М.: Дрофа, 2003. – 560 с.</a:t>
                      </a:r>
                    </a:p>
                    <a:p>
                      <a:r>
                        <a:rPr lang="ru-RU" sz="11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79712" y="260648"/>
            <a:ext cx="504056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источники: </a:t>
            </a:r>
          </a:p>
          <a:p>
            <a:pPr algn="l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Владелец\Desktop\IMG_0013...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139670" cy="985786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501" y="-12089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60648"/>
            <a:ext cx="8006389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научных исследований электромагнитное излучение (ЭМИ) отрицательно сказывается на жизнедеятельности живых организмов. Следовательно, в ходе эксперимента можно спрогнозировать ухудшение состояния объекта, и исследовать какие вещества могут отражать или поглощать это излучение.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3056" y="2996952"/>
            <a:ext cx="3590111" cy="3374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Поиск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- популярной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и ресурсов сети Интернет;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70971" y="2996952"/>
            <a:ext cx="3646977" cy="33843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исследования: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литературы по обозначенной теме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к экспериментальной части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Обработка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исследования,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графиков и диаграмм.</a:t>
            </a:r>
          </a:p>
        </p:txBody>
      </p:sp>
    </p:spTree>
    <p:extLst>
      <p:ext uri="{BB962C8B-B14F-4D97-AF65-F5344CB8AC3E}">
        <p14:creationId xmlns:p14="http://schemas.microsoft.com/office/powerpoint/2010/main" val="3445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3844036"/>
              </p:ext>
            </p:extLst>
          </p:nvPr>
        </p:nvGraphicFramePr>
        <p:xfrm>
          <a:off x="62880" y="1052736"/>
          <a:ext cx="9018240" cy="564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4745" y="188640"/>
            <a:ext cx="3499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ЭМИ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6" y="814009"/>
            <a:ext cx="1656184" cy="17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egofree.ru/wp-content/uploads/2010/06/127489196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46184"/>
            <a:ext cx="2232248" cy="16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101.imageshack.us/img101/9190/3856836g14715b4jx9ry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305521" cy="16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j100.ru/upload/iblock/c07/c076a67ac6eed60da9a48fffbd9ac74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34" y="4810980"/>
            <a:ext cx="23121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7515"/>
            <a:ext cx="2257816" cy="16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8488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49694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50 - 60 лет  возник и сформировался новый значимый фактор окружающей среды - электромагнитное поле антропогенного происхождения.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772816"/>
            <a:ext cx="7344816" cy="792088"/>
          </a:xfrm>
          <a:prstGeom prst="round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поле антропогенного происхождения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две большие группы искусственных источников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00167" y="2613392"/>
            <a:ext cx="191637" cy="3835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692471" y="2613392"/>
            <a:ext cx="191637" cy="3835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8888" y="3068960"/>
            <a:ext cx="3888433" cy="1053203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изделия, которые создавались для излучения электромагнитной энергии: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3068960"/>
            <a:ext cx="3952911" cy="1012381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излучения электромагнитной энергии в пространство, а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9782" y="4725144"/>
            <a:ext cx="3672408" cy="14759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радиолокационные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радиостанции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телестанции;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0459" y="4725143"/>
            <a:ext cx="3688109" cy="14759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электропередач, трансформаторные подстанции,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91469" y="4221088"/>
            <a:ext cx="191637" cy="3835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749052" y="4207803"/>
            <a:ext cx="191637" cy="3835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1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chemeClr val="accent4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88640"/>
            <a:ext cx="820891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бытовые приборы, работающие с использованием электрического тока - источники ЭМП (электромагнитных полей). Наиболее мощными следует признать:</a:t>
            </a:r>
          </a:p>
        </p:txBody>
      </p:sp>
      <p:pic>
        <p:nvPicPr>
          <p:cNvPr id="6" name="Picture 8" descr="http://vodichgia.com/images/upload/large/1357186871935507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10" y="3428999"/>
            <a:ext cx="3518860" cy="22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588224" y="2420888"/>
            <a:ext cx="1512168" cy="504056"/>
          </a:xfrm>
          <a:prstGeom prst="wedgeRoundRectCallout">
            <a:avLst>
              <a:gd name="adj1" fmla="val -40071"/>
              <a:gd name="adj2" fmla="val 84954"/>
              <a:gd name="adj3" fmla="val 16667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СВЧ - печи</a:t>
            </a:r>
          </a:p>
        </p:txBody>
      </p:sp>
      <p:pic>
        <p:nvPicPr>
          <p:cNvPr id="11" name="Picture 24" descr="http://rssicons.pl/models/3c01c9479015503fee66a65141818516holodilnik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" y="2924944"/>
            <a:ext cx="4917873" cy="40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971600" y="1988840"/>
            <a:ext cx="3096344" cy="612648"/>
          </a:xfrm>
          <a:prstGeom prst="wedgeRoundRectCallout">
            <a:avLst>
              <a:gd name="adj1" fmla="val -5256"/>
              <a:gd name="adj2" fmla="val 86559"/>
              <a:gd name="adj3" fmla="val 16667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Холодильники с системой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«без инея»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6" descr="http://www.volna.tj/data/products/001-0653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6135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851890" y="2970298"/>
            <a:ext cx="1872207" cy="504056"/>
          </a:xfrm>
          <a:prstGeom prst="wedgeRoundRectCallout">
            <a:avLst>
              <a:gd name="adj1" fmla="val -5061"/>
              <a:gd name="adj2" fmla="val 91777"/>
              <a:gd name="adj3" fmla="val 16667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Электроплиты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9552" y="3068960"/>
            <a:ext cx="1512168" cy="504056"/>
          </a:xfrm>
          <a:prstGeom prst="wedgeRoundRectCallout">
            <a:avLst>
              <a:gd name="adj1" fmla="val -1007"/>
              <a:gd name="adj2" fmla="val 94587"/>
              <a:gd name="adj3" fmla="val 16667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Аэрогрили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23928" y="188640"/>
            <a:ext cx="1512168" cy="504056"/>
          </a:xfrm>
          <a:prstGeom prst="wedgeRoundRectCallout">
            <a:avLst>
              <a:gd name="adj1" fmla="val -6358"/>
              <a:gd name="adj2" fmla="val 84954"/>
              <a:gd name="adj3" fmla="val 16667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2" descr="http://08.od.ua/cache/2/b/1/7/df4827e07e1bdd912ab177fdce5e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6" y="3816209"/>
            <a:ext cx="4212154" cy="2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www.all-4u.ru/i/prod/45982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46" y="3828402"/>
            <a:ext cx="1960023" cy="27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82834" y="316700"/>
            <a:ext cx="6605917" cy="1155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dirty="0" smtClean="0">
                <a:solidFill>
                  <a:srgbClr val="FFC000"/>
                </a:solidFill>
              </a:rPr>
              <a:t>ЭМИ провоцируют: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3804894"/>
              </p:ext>
            </p:extLst>
          </p:nvPr>
        </p:nvGraphicFramePr>
        <p:xfrm>
          <a:off x="2614486" y="1484784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ирог 4"/>
          <p:cNvSpPr/>
          <p:nvPr/>
        </p:nvSpPr>
        <p:spPr>
          <a:xfrm>
            <a:off x="107504" y="1484784"/>
            <a:ext cx="4752528" cy="453650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9" y="2502134"/>
            <a:ext cx="2234448" cy="243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76200">
            <a:solidFill>
              <a:srgbClr val="7C187E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404664"/>
            <a:ext cx="756084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установили, что излучения негативно влияют на весь организм, но наиболее сильно страдают: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628800"/>
            <a:ext cx="7488832" cy="4464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память, увеличивается склонность к стрессовым ситуациям.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Иммунная система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выброс в кровь специальных ферментов, выполняющих защитную функцию, происходит ослабление системы клеточного иммунитета.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система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выбрасывать в кровь большее количество адреналина, как следствие, возрастает нагрузка на сердечно-сосудистую систему организма,  происходит сгущение крови и  клетки недополучают кислород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69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1437</Words>
  <Application>Microsoft Office PowerPoint</Application>
  <PresentationFormat>Экран (4:3)</PresentationFormat>
  <Paragraphs>321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пк</cp:lastModifiedBy>
  <cp:revision>124</cp:revision>
  <dcterms:created xsi:type="dcterms:W3CDTF">2013-10-07T04:46:06Z</dcterms:created>
  <dcterms:modified xsi:type="dcterms:W3CDTF">2024-11-14T16:43:31Z</dcterms:modified>
</cp:coreProperties>
</file>